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TdnseB8aY248Eyo5zEATI5ktNe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5.png"/><Relationship Id="rId10" Type="http://schemas.openxmlformats.org/officeDocument/2006/relationships/image" Target="../media/image3.png"/><Relationship Id="rId13" Type="http://schemas.openxmlformats.org/officeDocument/2006/relationships/image" Target="../media/image1.png"/><Relationship Id="rId12"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hyperlink" Target="https://www.bbc.co.uk/bitesize/topics/zg87xnb" TargetMode="External"/><Relationship Id="rId9" Type="http://schemas.openxmlformats.org/officeDocument/2006/relationships/image" Target="../media/image6.png"/><Relationship Id="rId5" Type="http://schemas.openxmlformats.org/officeDocument/2006/relationships/hyperlink" Target="https://www.bbc.co.uk/bitesize/articles/zv8m7yc#z8nntrd" TargetMode="External"/><Relationship Id="rId6" Type="http://schemas.openxmlformats.org/officeDocument/2006/relationships/image" Target="../media/image4.png"/><Relationship Id="rId7" Type="http://schemas.openxmlformats.org/officeDocument/2006/relationships/image" Target="../media/image8.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20760" y="169275"/>
            <a:ext cx="11723590" cy="650775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4945426" y="2602979"/>
            <a:ext cx="2767868" cy="1652042"/>
          </a:xfrm>
          <a:prstGeom prst="rect">
            <a:avLst/>
          </a:prstGeom>
          <a:noFill/>
          <a:ln>
            <a:noFill/>
          </a:ln>
        </p:spPr>
      </p:pic>
      <p:sp>
        <p:nvSpPr>
          <p:cNvPr id="86" name="Google Shape;86;p1"/>
          <p:cNvSpPr txBox="1"/>
          <p:nvPr/>
        </p:nvSpPr>
        <p:spPr>
          <a:xfrm>
            <a:off x="4972050" y="400619"/>
            <a:ext cx="2657475"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600" u="none" cap="none" strike="noStrike">
                <a:solidFill>
                  <a:schemeClr val="dk1"/>
                </a:solidFill>
                <a:latin typeface="Arial"/>
                <a:ea typeface="Arial"/>
                <a:cs typeface="Arial"/>
                <a:sym typeface="Arial"/>
              </a:rPr>
              <a:t>Falconhurst School Spring 1 2026</a:t>
            </a:r>
            <a:endParaRPr/>
          </a:p>
          <a:p>
            <a:pPr indent="0" lvl="0" marL="0" marR="0" rtl="0" algn="ctr">
              <a:spcBef>
                <a:spcPts val="0"/>
              </a:spcBef>
              <a:spcAft>
                <a:spcPts val="0"/>
              </a:spcAft>
              <a:buNone/>
            </a:pPr>
            <a:r>
              <a:t/>
            </a:r>
            <a:endParaRPr b="1" i="0" sz="16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ctr">
              <a:spcBef>
                <a:spcPts val="0"/>
              </a:spcBef>
              <a:spcAft>
                <a:spcPts val="0"/>
              </a:spcAft>
              <a:buNone/>
            </a:pPr>
            <a:r>
              <a:rPr b="1" i="0" lang="en-GB" sz="1600" u="none" cap="none" strike="noStrike">
                <a:solidFill>
                  <a:schemeClr val="dk1"/>
                </a:solidFill>
                <a:latin typeface="Arial"/>
                <a:ea typeface="Arial"/>
                <a:cs typeface="Arial"/>
                <a:sym typeface="Arial"/>
              </a:rPr>
              <a:t>Year Group: Three &amp; Four</a:t>
            </a:r>
            <a:endParaRPr b="0" i="0" sz="1600" u="none" cap="none" strike="noStrike">
              <a:solidFill>
                <a:schemeClr val="dk1"/>
              </a:solidFill>
              <a:latin typeface="Calibri"/>
              <a:ea typeface="Calibri"/>
              <a:cs typeface="Calibri"/>
              <a:sym typeface="Calibri"/>
            </a:endParaRPr>
          </a:p>
        </p:txBody>
      </p:sp>
      <p:sp>
        <p:nvSpPr>
          <p:cNvPr id="87" name="Google Shape;87;p1"/>
          <p:cNvSpPr txBox="1"/>
          <p:nvPr/>
        </p:nvSpPr>
        <p:spPr>
          <a:xfrm>
            <a:off x="404034" y="402649"/>
            <a:ext cx="4444183"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English</a:t>
            </a:r>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English, our writing will be inspired by the book ‘Escape from Pompeii’</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by Christina Balit. We will be continuing to work on our story writing skills using interesting vocabulary, speech punctuation and  paragraphs.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a:t>
            </a:r>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Read as much as possible! Use the internet to research what happened in Pompeii and to find out more about volcanic eruptions.</a:t>
            </a:r>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88" name="Google Shape;88;p1"/>
          <p:cNvSpPr txBox="1"/>
          <p:nvPr/>
        </p:nvSpPr>
        <p:spPr>
          <a:xfrm>
            <a:off x="404025" y="2288026"/>
            <a:ext cx="4353000" cy="2191800"/>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050" u="none" cap="none" strike="noStrike">
                <a:solidFill>
                  <a:schemeClr val="dk1"/>
                </a:solidFill>
                <a:latin typeface="Arial"/>
                <a:ea typeface="Arial"/>
                <a:cs typeface="Arial"/>
                <a:sym typeface="Arial"/>
              </a:rPr>
              <a:t>Maths</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maths, in both Year Three and Year Four, we will continue to work on our multiplication and division skills followed by learning about length and perimeter. If time allows, we may also move on to fractions. Each week, we will be practising using written methods to solve problems using the four operations and times tables will be worked on daily.</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a:t>
            </a:r>
            <a:r>
              <a:rPr b="0" i="0" lang="en-GB" sz="1050" u="none" cap="none" strike="noStrike">
                <a:solidFill>
                  <a:schemeClr val="dk1"/>
                </a:solidFill>
                <a:latin typeface="Arial"/>
                <a:ea typeface="Arial"/>
                <a:cs typeface="Arial"/>
                <a:sym typeface="Arial"/>
              </a:rPr>
              <a:t>: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Work on times tables: threes, fours and eights for Year Three and all the tables for Year Four.</a:t>
            </a:r>
            <a:endParaRPr b="0" i="0" sz="1050" u="none" cap="none" strike="noStrike">
              <a:solidFill>
                <a:schemeClr val="dk1"/>
              </a:solidFill>
              <a:latin typeface="Arial"/>
              <a:ea typeface="Arial"/>
              <a:cs typeface="Arial"/>
              <a:sym typeface="Arial"/>
            </a:endParaRPr>
          </a:p>
        </p:txBody>
      </p:sp>
      <p:sp>
        <p:nvSpPr>
          <p:cNvPr id="89" name="Google Shape;89;p1"/>
          <p:cNvSpPr txBox="1"/>
          <p:nvPr/>
        </p:nvSpPr>
        <p:spPr>
          <a:xfrm>
            <a:off x="428624" y="4669849"/>
            <a:ext cx="2800351"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Religious Studies:</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religious studies, we will be thinking about how people with different religious worldviews can live in harmony and why we should celebrate religious equality. We will also be focussing on Sikh beliefs and practices relating to religious harmony beginning with the story of Guru Nanak.</a:t>
            </a: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90" name="Google Shape;90;p1"/>
          <p:cNvSpPr txBox="1"/>
          <p:nvPr/>
        </p:nvSpPr>
        <p:spPr>
          <a:xfrm>
            <a:off x="7753358" y="402649"/>
            <a:ext cx="3943343"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1050" u="none" cap="none" strike="noStrike">
                <a:solidFill>
                  <a:schemeClr val="dk1"/>
                </a:solidFill>
                <a:latin typeface="Arial"/>
                <a:ea typeface="Arial"/>
                <a:cs typeface="Arial"/>
                <a:sym typeface="Arial"/>
              </a:rPr>
              <a:t>History</a:t>
            </a:r>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history, we will be learning about Ancient Egypt. This will include finding out about Egyptian gods and the afterlife and learning about pyramids and how they were built</a:t>
            </a:r>
            <a:endParaRPr/>
          </a:p>
          <a:p>
            <a:pPr indent="0" lvl="0" marL="0" marR="0" rtl="0" algn="l">
              <a:spcBef>
                <a:spcPts val="0"/>
              </a:spcBef>
              <a:spcAft>
                <a:spcPts val="0"/>
              </a:spcAft>
              <a:buNone/>
            </a:pPr>
            <a:r>
              <a:t/>
            </a:r>
            <a:endParaRPr b="0" i="0" sz="1050" u="sng"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This BBC website has lots of fantastic information:</a:t>
            </a:r>
            <a:endParaRPr/>
          </a:p>
          <a:p>
            <a:pPr indent="0" lvl="0" marL="0" marR="0" rtl="0" algn="l">
              <a:spcBef>
                <a:spcPts val="0"/>
              </a:spcBef>
              <a:spcAft>
                <a:spcPts val="0"/>
              </a:spcAft>
              <a:buNone/>
            </a:pPr>
            <a:r>
              <a:rPr b="0" i="0" lang="en-GB" sz="1050" u="sng" cap="none" strike="noStrike">
                <a:solidFill>
                  <a:schemeClr val="dk1"/>
                </a:solidFill>
                <a:latin typeface="Arial"/>
                <a:ea typeface="Arial"/>
                <a:cs typeface="Arial"/>
                <a:sym typeface="Arial"/>
                <a:hlinkClick r:id="rId4">
                  <a:extLst>
                    <a:ext uri="{A12FA001-AC4F-418D-AE19-62706E023703}">
                      <ahyp:hlinkClr val="tx"/>
                    </a:ext>
                  </a:extLst>
                </a:hlinkClick>
              </a:rPr>
              <a:t>https://www.bbc.co.uk/bitesize/topics/zg87xnb</a:t>
            </a:r>
            <a:endParaRPr b="0"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1050" u="none" cap="none" strike="noStrike">
              <a:solidFill>
                <a:schemeClr val="dk1"/>
              </a:solidFill>
              <a:latin typeface="Arial"/>
              <a:ea typeface="Arial"/>
              <a:cs typeface="Arial"/>
              <a:sym typeface="Arial"/>
            </a:endParaRPr>
          </a:p>
          <a:p>
            <a:pPr indent="-120650" lvl="0" marL="171450" marR="0" rtl="0" algn="l">
              <a:spcBef>
                <a:spcPts val="0"/>
              </a:spcBef>
              <a:spcAft>
                <a:spcPts val="0"/>
              </a:spcAft>
              <a:buClr>
                <a:schemeClr val="dk1"/>
              </a:buClr>
              <a:buSzPts val="800"/>
              <a:buFont typeface="Calibri"/>
              <a:buNone/>
            </a:pPr>
            <a:r>
              <a:t/>
            </a:r>
            <a:endParaRPr b="0" i="0" sz="800" u="none" cap="none" strike="noStrike">
              <a:solidFill>
                <a:schemeClr val="dk1"/>
              </a:solidFill>
              <a:latin typeface="Arial"/>
              <a:ea typeface="Arial"/>
              <a:cs typeface="Arial"/>
              <a:sym typeface="Arial"/>
            </a:endParaRPr>
          </a:p>
        </p:txBody>
      </p:sp>
      <p:sp>
        <p:nvSpPr>
          <p:cNvPr id="91" name="Google Shape;91;p1"/>
          <p:cNvSpPr txBox="1"/>
          <p:nvPr/>
        </p:nvSpPr>
        <p:spPr>
          <a:xfrm>
            <a:off x="7753358" y="2434071"/>
            <a:ext cx="3943343" cy="1887679"/>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Science:</a:t>
            </a:r>
            <a:endParaRPr/>
          </a:p>
          <a:p>
            <a:pPr indent="0" lvl="0" marL="0" marR="0" rtl="0" algn="ctr">
              <a:spcBef>
                <a:spcPts val="0"/>
              </a:spcBef>
              <a:spcAft>
                <a:spcPts val="0"/>
              </a:spcAft>
              <a:buNone/>
            </a:pPr>
            <a:r>
              <a:t/>
            </a:r>
            <a:endParaRPr b="1" i="0" sz="9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900" u="none" cap="none" strike="noStrike">
                <a:solidFill>
                  <a:schemeClr val="dk1"/>
                </a:solidFill>
                <a:latin typeface="Arial"/>
                <a:ea typeface="Arial"/>
                <a:cs typeface="Arial"/>
                <a:sym typeface="Arial"/>
              </a:rPr>
              <a:t>In science, we will be learning about the digestive system, including naming the different parts and describing their functions. We will then move onto learning about teeth including carrying out an investigation into which drink causes the most tooth decay.</a:t>
            </a:r>
            <a:endParaRPr/>
          </a:p>
          <a:p>
            <a:pPr indent="0" lvl="0" marL="0" marR="0" rtl="0" algn="l">
              <a:spcBef>
                <a:spcPts val="0"/>
              </a:spcBef>
              <a:spcAft>
                <a:spcPts val="0"/>
              </a:spcAft>
              <a:buNone/>
            </a:pPr>
            <a:r>
              <a:t/>
            </a:r>
            <a:endParaRPr b="0" i="0" sz="900" u="sng"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900" u="sng" cap="none" strike="noStrike">
                <a:solidFill>
                  <a:schemeClr val="dk1"/>
                </a:solidFill>
                <a:latin typeface="Arial"/>
                <a:ea typeface="Arial"/>
                <a:cs typeface="Arial"/>
                <a:sym typeface="Arial"/>
              </a:rPr>
              <a:t>What you can do to help at home: </a:t>
            </a:r>
            <a:endParaRPr/>
          </a:p>
          <a:p>
            <a:pPr indent="0" lvl="0" marL="0" marR="0" rtl="0" algn="l">
              <a:spcBef>
                <a:spcPts val="0"/>
              </a:spcBef>
              <a:spcAft>
                <a:spcPts val="0"/>
              </a:spcAft>
              <a:buNone/>
            </a:pPr>
            <a:r>
              <a:rPr b="0" i="0" lang="en-GB" sz="900" u="none" cap="none" strike="noStrike">
                <a:solidFill>
                  <a:schemeClr val="dk1"/>
                </a:solidFill>
                <a:latin typeface="Arial"/>
                <a:ea typeface="Arial"/>
                <a:cs typeface="Arial"/>
                <a:sym typeface="Arial"/>
              </a:rPr>
              <a:t>Discuss ways to keep our teeth healthy.</a:t>
            </a:r>
            <a:endParaRPr/>
          </a:p>
          <a:p>
            <a:pPr indent="0" lvl="0" marL="0" marR="0" rtl="0" algn="l">
              <a:spcBef>
                <a:spcPts val="0"/>
              </a:spcBef>
              <a:spcAft>
                <a:spcPts val="0"/>
              </a:spcAft>
              <a:buNone/>
            </a:pPr>
            <a:r>
              <a:rPr b="0" i="0" lang="en-GB" sz="900" u="sng" cap="none" strike="noStrike">
                <a:solidFill>
                  <a:schemeClr val="dk1"/>
                </a:solidFill>
                <a:latin typeface="Arial"/>
                <a:ea typeface="Arial"/>
                <a:cs typeface="Arial"/>
                <a:sym typeface="Arial"/>
                <a:hlinkClick r:id="rId5">
                  <a:extLst>
                    <a:ext uri="{A12FA001-AC4F-418D-AE19-62706E023703}">
                      <ahyp:hlinkClr val="tx"/>
                    </a:ext>
                  </a:extLst>
                </a:hlinkClick>
              </a:rPr>
              <a:t>https://www.bbc.co.uk/bitesize/articles/zv8m7yc#z8nntrd</a:t>
            </a:r>
            <a:endParaRPr b="0" i="0" sz="9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t/>
            </a:r>
            <a:endParaRPr b="0" i="0" sz="9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1" i="0" lang="en-GB" sz="1050" u="none" cap="none" strike="noStrike">
                <a:solidFill>
                  <a:schemeClr val="dk1"/>
                </a:solidFill>
                <a:latin typeface="Arial"/>
                <a:ea typeface="Arial"/>
                <a:cs typeface="Arial"/>
                <a:sym typeface="Arial"/>
              </a:rPr>
              <a:t> </a:t>
            </a:r>
            <a:endParaRPr b="0" i="0" sz="1050" u="none" cap="none" strike="noStrike">
              <a:solidFill>
                <a:schemeClr val="dk1"/>
              </a:solidFill>
              <a:latin typeface="Calibri"/>
              <a:ea typeface="Calibri"/>
              <a:cs typeface="Calibri"/>
              <a:sym typeface="Calibri"/>
            </a:endParaRPr>
          </a:p>
        </p:txBody>
      </p:sp>
      <p:sp>
        <p:nvSpPr>
          <p:cNvPr id="92" name="Google Shape;92;p1"/>
          <p:cNvSpPr txBox="1"/>
          <p:nvPr/>
        </p:nvSpPr>
        <p:spPr>
          <a:xfrm>
            <a:off x="6329360" y="4669849"/>
            <a:ext cx="2700341"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Physical Education:</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PE, we will be learning how to play tag rugby including the roles of attacker and defender and improving our team work skills. </a:t>
            </a:r>
            <a:endParaRPr b="0" i="0" sz="1050" u="none" cap="none" strike="noStrike">
              <a:solidFill>
                <a:schemeClr val="dk1"/>
              </a:solidFill>
              <a:latin typeface="Calibri"/>
              <a:ea typeface="Calibri"/>
              <a:cs typeface="Calibri"/>
              <a:sym typeface="Calibri"/>
            </a:endParaRPr>
          </a:p>
        </p:txBody>
      </p:sp>
      <p:sp>
        <p:nvSpPr>
          <p:cNvPr id="93" name="Google Shape;93;p1"/>
          <p:cNvSpPr txBox="1"/>
          <p:nvPr/>
        </p:nvSpPr>
        <p:spPr>
          <a:xfrm>
            <a:off x="3362326" y="4669849"/>
            <a:ext cx="270034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PHSE:</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PSHE, we will be learning about keeping ourselves safe including identifying dangers, risks and hazards and thinking about safety around medicines. </a:t>
            </a:r>
            <a:endParaRPr b="0" i="0" sz="1050" u="none" cap="none" strike="noStrike">
              <a:solidFill>
                <a:schemeClr val="dk1"/>
              </a:solidFill>
              <a:latin typeface="Calibri"/>
              <a:ea typeface="Calibri"/>
              <a:cs typeface="Calibri"/>
              <a:sym typeface="Calibri"/>
            </a:endParaRPr>
          </a:p>
        </p:txBody>
      </p:sp>
      <p:sp>
        <p:nvSpPr>
          <p:cNvPr id="94" name="Google Shape;94;p1"/>
          <p:cNvSpPr txBox="1"/>
          <p:nvPr/>
        </p:nvSpPr>
        <p:spPr>
          <a:xfrm>
            <a:off x="9181320" y="4683039"/>
            <a:ext cx="2509840" cy="1785502"/>
          </a:xfrm>
          <a:prstGeom prst="rect">
            <a:avLst/>
          </a:prstGeom>
          <a:solidFill>
            <a:schemeClr val="lt1"/>
          </a:solidFill>
          <a:ln cap="flat" cmpd="thickThin" w="63500">
            <a:solidFill>
              <a:srgbClr val="4372C3"/>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GB" sz="2400" u="none" cap="none" strike="noStrike">
                <a:solidFill>
                  <a:schemeClr val="dk1"/>
                </a:solidFill>
                <a:latin typeface="Times New Roman"/>
                <a:ea typeface="Times New Roman"/>
                <a:cs typeface="Times New Roman"/>
                <a:sym typeface="Times New Roman"/>
              </a:rPr>
              <a:t> </a:t>
            </a:r>
            <a:r>
              <a:rPr b="1" i="0" lang="en-GB" sz="1050" u="none" cap="none" strike="noStrike">
                <a:solidFill>
                  <a:schemeClr val="dk1"/>
                </a:solidFill>
                <a:latin typeface="Arial"/>
                <a:ea typeface="Arial"/>
                <a:cs typeface="Arial"/>
                <a:sym typeface="Arial"/>
              </a:rPr>
              <a:t>Computing: </a:t>
            </a:r>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t/>
            </a:r>
            <a:endParaRPr b="1" i="0" sz="105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en-GB" sz="1050" u="none" cap="none" strike="noStrike">
                <a:solidFill>
                  <a:schemeClr val="dk1"/>
                </a:solidFill>
                <a:latin typeface="Arial"/>
                <a:ea typeface="Arial"/>
                <a:cs typeface="Arial"/>
                <a:sym typeface="Arial"/>
              </a:rPr>
              <a:t>In computing, we will be learning how to create music using a computer programme, including adding melodies, beats and rhythms.</a:t>
            </a:r>
            <a:endParaRPr b="0" i="0" sz="1050" u="none" cap="none" strike="noStrike">
              <a:solidFill>
                <a:schemeClr val="dk1"/>
              </a:solidFill>
              <a:latin typeface="Calibri"/>
              <a:ea typeface="Calibri"/>
              <a:cs typeface="Calibri"/>
              <a:sym typeface="Calibri"/>
            </a:endParaRPr>
          </a:p>
        </p:txBody>
      </p:sp>
      <p:pic>
        <p:nvPicPr>
          <p:cNvPr id="95" name="Google Shape;95;p1"/>
          <p:cNvPicPr preferRelativeResize="0"/>
          <p:nvPr/>
        </p:nvPicPr>
        <p:blipFill rotWithShape="1">
          <a:blip r:embed="rId6">
            <a:alphaModFix/>
          </a:blip>
          <a:srcRect b="0" l="0" r="0" t="0"/>
          <a:stretch/>
        </p:blipFill>
        <p:spPr>
          <a:xfrm>
            <a:off x="4326820" y="478093"/>
            <a:ext cx="381001" cy="408215"/>
          </a:xfrm>
          <a:prstGeom prst="rect">
            <a:avLst/>
          </a:prstGeom>
          <a:noFill/>
          <a:ln>
            <a:noFill/>
          </a:ln>
        </p:spPr>
      </p:pic>
      <p:pic>
        <p:nvPicPr>
          <p:cNvPr id="96" name="Google Shape;96;p1"/>
          <p:cNvPicPr preferRelativeResize="0"/>
          <p:nvPr/>
        </p:nvPicPr>
        <p:blipFill rotWithShape="1">
          <a:blip r:embed="rId7">
            <a:alphaModFix/>
          </a:blip>
          <a:srcRect b="0" l="0" r="0" t="0"/>
          <a:stretch/>
        </p:blipFill>
        <p:spPr>
          <a:xfrm>
            <a:off x="4272674" y="2363649"/>
            <a:ext cx="435147" cy="381218"/>
          </a:xfrm>
          <a:prstGeom prst="rect">
            <a:avLst/>
          </a:prstGeom>
          <a:noFill/>
          <a:ln>
            <a:noFill/>
          </a:ln>
        </p:spPr>
      </p:pic>
      <p:pic>
        <p:nvPicPr>
          <p:cNvPr id="97" name="Google Shape;97;p1"/>
          <p:cNvPicPr preferRelativeResize="0"/>
          <p:nvPr/>
        </p:nvPicPr>
        <p:blipFill rotWithShape="1">
          <a:blip r:embed="rId8">
            <a:alphaModFix/>
          </a:blip>
          <a:srcRect b="0" l="0" r="0" t="0"/>
          <a:stretch/>
        </p:blipFill>
        <p:spPr>
          <a:xfrm>
            <a:off x="561975" y="4775897"/>
            <a:ext cx="435148" cy="389157"/>
          </a:xfrm>
          <a:prstGeom prst="rect">
            <a:avLst/>
          </a:prstGeom>
          <a:noFill/>
          <a:ln>
            <a:noFill/>
          </a:ln>
        </p:spPr>
      </p:pic>
      <p:pic>
        <p:nvPicPr>
          <p:cNvPr id="98" name="Google Shape;98;p1"/>
          <p:cNvPicPr preferRelativeResize="0"/>
          <p:nvPr/>
        </p:nvPicPr>
        <p:blipFill rotWithShape="1">
          <a:blip r:embed="rId9">
            <a:alphaModFix/>
          </a:blip>
          <a:srcRect b="0" l="0" r="0" t="0"/>
          <a:stretch/>
        </p:blipFill>
        <p:spPr>
          <a:xfrm>
            <a:off x="6415085" y="4775897"/>
            <a:ext cx="611156" cy="623888"/>
          </a:xfrm>
          <a:prstGeom prst="rect">
            <a:avLst/>
          </a:prstGeom>
          <a:noFill/>
          <a:ln>
            <a:noFill/>
          </a:ln>
        </p:spPr>
      </p:pic>
      <p:pic>
        <p:nvPicPr>
          <p:cNvPr id="99" name="Google Shape;99;p1"/>
          <p:cNvPicPr preferRelativeResize="0"/>
          <p:nvPr/>
        </p:nvPicPr>
        <p:blipFill rotWithShape="1">
          <a:blip r:embed="rId10">
            <a:alphaModFix/>
          </a:blip>
          <a:srcRect b="0" l="0" r="0" t="0"/>
          <a:stretch/>
        </p:blipFill>
        <p:spPr>
          <a:xfrm>
            <a:off x="9272588" y="4740570"/>
            <a:ext cx="513749" cy="526755"/>
          </a:xfrm>
          <a:prstGeom prst="rect">
            <a:avLst/>
          </a:prstGeom>
          <a:noFill/>
          <a:ln>
            <a:noFill/>
          </a:ln>
        </p:spPr>
      </p:pic>
      <p:pic>
        <p:nvPicPr>
          <p:cNvPr id="100" name="Google Shape;100;p1"/>
          <p:cNvPicPr preferRelativeResize="0"/>
          <p:nvPr/>
        </p:nvPicPr>
        <p:blipFill rotWithShape="1">
          <a:blip r:embed="rId11">
            <a:alphaModFix/>
          </a:blip>
          <a:srcRect b="0" l="0" r="0" t="0"/>
          <a:stretch/>
        </p:blipFill>
        <p:spPr>
          <a:xfrm>
            <a:off x="11120438" y="2471642"/>
            <a:ext cx="466725" cy="481575"/>
          </a:xfrm>
          <a:prstGeom prst="rect">
            <a:avLst/>
          </a:prstGeom>
          <a:noFill/>
          <a:ln>
            <a:noFill/>
          </a:ln>
        </p:spPr>
      </p:pic>
      <p:pic>
        <p:nvPicPr>
          <p:cNvPr id="101" name="Google Shape;101;p1"/>
          <p:cNvPicPr preferRelativeResize="0"/>
          <p:nvPr/>
        </p:nvPicPr>
        <p:blipFill rotWithShape="1">
          <a:blip r:embed="rId12">
            <a:alphaModFix/>
          </a:blip>
          <a:srcRect b="0" l="0" r="0" t="0"/>
          <a:stretch/>
        </p:blipFill>
        <p:spPr>
          <a:xfrm>
            <a:off x="11355355" y="478093"/>
            <a:ext cx="231808" cy="434948"/>
          </a:xfrm>
          <a:prstGeom prst="rect">
            <a:avLst/>
          </a:prstGeom>
          <a:noFill/>
          <a:ln>
            <a:noFill/>
          </a:ln>
        </p:spPr>
      </p:pic>
      <p:pic>
        <p:nvPicPr>
          <p:cNvPr id="102" name="Google Shape;102;p1"/>
          <p:cNvPicPr preferRelativeResize="0"/>
          <p:nvPr/>
        </p:nvPicPr>
        <p:blipFill rotWithShape="1">
          <a:blip r:embed="rId13">
            <a:alphaModFix/>
          </a:blip>
          <a:srcRect b="0" l="0" r="0" t="0"/>
          <a:stretch/>
        </p:blipFill>
        <p:spPr>
          <a:xfrm>
            <a:off x="3523473" y="4751953"/>
            <a:ext cx="471488" cy="45812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2024-08-28T13:26:43Z</dcterms:created>
  <dc:creator>E Creighton</dc:creator>
</cp:coreProperties>
</file>