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xWzfKchVco2QhaFmsUrRbokY1I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4.png"/><Relationship Id="rId10" Type="http://schemas.openxmlformats.org/officeDocument/2006/relationships/image" Target="../media/image8.png"/><Relationship Id="rId13" Type="http://schemas.openxmlformats.org/officeDocument/2006/relationships/image" Target="../media/image10.png"/><Relationship Id="rId12" Type="http://schemas.openxmlformats.org/officeDocument/2006/relationships/image" Target="../media/image13.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1.png"/><Relationship Id="rId9" Type="http://schemas.openxmlformats.org/officeDocument/2006/relationships/image" Target="../media/image5.png"/><Relationship Id="rId15" Type="http://schemas.openxmlformats.org/officeDocument/2006/relationships/image" Target="../media/image2.png"/><Relationship Id="rId14" Type="http://schemas.openxmlformats.org/officeDocument/2006/relationships/image" Target="../media/image7.png"/><Relationship Id="rId5" Type="http://schemas.openxmlformats.org/officeDocument/2006/relationships/image" Target="../media/image3.png"/><Relationship Id="rId6" Type="http://schemas.openxmlformats.org/officeDocument/2006/relationships/image" Target="../media/image12.png"/><Relationship Id="rId7" Type="http://schemas.openxmlformats.org/officeDocument/2006/relationships/image" Target="../media/image6.png"/><Relationship Id="rId8"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33764"/>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799300" y="2215291"/>
            <a:ext cx="2547273" cy="2078584"/>
          </a:xfrm>
          <a:prstGeom prst="rect">
            <a:avLst/>
          </a:prstGeom>
          <a:noFill/>
          <a:ln>
            <a:noFill/>
          </a:ln>
        </p:spPr>
      </p:pic>
      <p:sp>
        <p:nvSpPr>
          <p:cNvPr id="86" name="Google Shape;86;p1"/>
          <p:cNvSpPr txBox="1"/>
          <p:nvPr/>
        </p:nvSpPr>
        <p:spPr>
          <a:xfrm>
            <a:off x="4872947" y="300472"/>
            <a:ext cx="244186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800" u="none" cap="none" strike="noStrike">
                <a:solidFill>
                  <a:schemeClr val="dk1"/>
                </a:solidFill>
                <a:latin typeface="Arial"/>
                <a:ea typeface="Arial"/>
                <a:cs typeface="Arial"/>
                <a:sym typeface="Arial"/>
              </a:rPr>
              <a:t> </a:t>
            </a:r>
            <a:r>
              <a:rPr b="1" i="0" lang="en-GB" sz="1100" u="none" cap="none" strike="noStrike">
                <a:solidFill>
                  <a:schemeClr val="dk1"/>
                </a:solidFill>
                <a:latin typeface="Arial"/>
                <a:ea typeface="Arial"/>
                <a:cs typeface="Arial"/>
                <a:sym typeface="Arial"/>
              </a:rPr>
              <a:t>Falconhurst School </a:t>
            </a:r>
            <a:endParaRPr/>
          </a:p>
          <a:p>
            <a:pPr indent="0" lvl="0" marL="0" marR="0" rtl="0" algn="ctr">
              <a:lnSpc>
                <a:spcPct val="100000"/>
              </a:lnSpc>
              <a:spcBef>
                <a:spcPts val="0"/>
              </a:spcBef>
              <a:spcAft>
                <a:spcPts val="0"/>
              </a:spcAft>
              <a:buClr>
                <a:srgbClr val="000000"/>
              </a:buClr>
              <a:buSzPts val="2400"/>
              <a:buFont typeface="Arial"/>
              <a:buNone/>
            </a:pPr>
            <a:r>
              <a:rPr b="1" i="0" lang="en-GB" sz="1100" u="none" cap="none" strike="noStrike">
                <a:solidFill>
                  <a:schemeClr val="dk1"/>
                </a:solidFill>
                <a:latin typeface="Arial"/>
                <a:ea typeface="Arial"/>
                <a:cs typeface="Arial"/>
                <a:sym typeface="Arial"/>
              </a:rPr>
              <a:t>Summer 1    2026</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100" u="none" cap="none" strike="noStrike">
                <a:solidFill>
                  <a:schemeClr val="dk1"/>
                </a:solidFill>
                <a:latin typeface="Arial"/>
                <a:ea typeface="Arial"/>
                <a:cs typeface="Arial"/>
                <a:sym typeface="Arial"/>
              </a:rPr>
              <a:t>Year Group: Nursery </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0" i="0" sz="1100" u="none" cap="none" strike="noStrike">
              <a:solidFill>
                <a:schemeClr val="dk1"/>
              </a:solidFill>
              <a:latin typeface="Arial"/>
              <a:ea typeface="Arial"/>
              <a:cs typeface="Arial"/>
              <a:sym typeface="Arial"/>
            </a:endParaRPr>
          </a:p>
        </p:txBody>
      </p:sp>
      <p:sp>
        <p:nvSpPr>
          <p:cNvPr id="87" name="Google Shape;87;p1"/>
          <p:cNvSpPr txBox="1"/>
          <p:nvPr/>
        </p:nvSpPr>
        <p:spPr>
          <a:xfrm>
            <a:off x="404034" y="284947"/>
            <a:ext cx="4303787" cy="1903204"/>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Personal Social Emotional Development:</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PSED we will be talking about lifecycles. We will also be encouraging the children to do more things independently.</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t/>
            </a:r>
            <a:endParaRPr b="0" i="0" sz="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050" u="sng"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-Share stories such as the Hungry Caterpillar showing life cycles</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-Grow some seeds at home.</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-Make sure that your child can manage their self-help skills such as getting dressed, managing their toileting needs, trying new foods and remembering where they have put their toys and items for school.</a:t>
            </a:r>
            <a:endParaRPr/>
          </a:p>
        </p:txBody>
      </p:sp>
      <p:sp>
        <p:nvSpPr>
          <p:cNvPr id="88" name="Google Shape;88;p1"/>
          <p:cNvSpPr txBox="1"/>
          <p:nvPr/>
        </p:nvSpPr>
        <p:spPr>
          <a:xfrm>
            <a:off x="404034" y="2354742"/>
            <a:ext cx="4303787" cy="1967008"/>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Physical Development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6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PD we will continue to use the skills we have learnt when playing games. We will be  developing our throwing, catching and aiming skills. </a:t>
            </a: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Use a soft ball or rolled up socks to practice throwing, catching and aiming.</a:t>
            </a:r>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Going to the playground and trying the different activities will all help to develop the children’s balance, stability and confidence.</a:t>
            </a:r>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Playdough, drawing and colouring will all help develop pencil grip and control to help your child when forming letters.</a:t>
            </a:r>
            <a:endParaRPr/>
          </a:p>
          <a:p>
            <a:pPr indent="-104775" lvl="0" marL="171450" marR="0" rtl="0" algn="l">
              <a:lnSpc>
                <a:spcPct val="100000"/>
              </a:lnSpc>
              <a:spcBef>
                <a:spcPts val="0"/>
              </a:spcBef>
              <a:spcAft>
                <a:spcPts val="0"/>
              </a:spcAft>
              <a:buClr>
                <a:schemeClr val="dk1"/>
              </a:buClr>
              <a:buSzPts val="1050"/>
              <a:buFont typeface="Arial"/>
              <a:buNone/>
            </a:pPr>
            <a:r>
              <a:t/>
            </a:r>
            <a:endParaRPr b="0" i="0" sz="1050" u="none" cap="none" strike="noStrike">
              <a:solidFill>
                <a:srgbClr val="FF0000"/>
              </a:solidFill>
              <a:latin typeface="Arial"/>
              <a:ea typeface="Arial"/>
              <a:cs typeface="Arial"/>
              <a:sym typeface="Arial"/>
            </a:endParaRPr>
          </a:p>
          <a:p>
            <a:pPr indent="-104775" lvl="0" marL="171450" marR="0" rtl="0" algn="l">
              <a:lnSpc>
                <a:spcPct val="100000"/>
              </a:lnSpc>
              <a:spcBef>
                <a:spcPts val="0"/>
              </a:spcBef>
              <a:spcAft>
                <a:spcPts val="0"/>
              </a:spcAft>
              <a:buClr>
                <a:schemeClr val="dk1"/>
              </a:buClr>
              <a:buSzPts val="1050"/>
              <a:buFont typeface="Arial"/>
              <a:buNone/>
            </a:pPr>
            <a:r>
              <a:t/>
            </a:r>
            <a:endParaRPr b="0" i="0" sz="1050" u="none" cap="none" strike="noStrike">
              <a:solidFill>
                <a:srgbClr val="FF0000"/>
              </a:solidFill>
              <a:latin typeface="Arial"/>
              <a:ea typeface="Arial"/>
              <a:cs typeface="Arial"/>
              <a:sym typeface="Arial"/>
            </a:endParaRPr>
          </a:p>
          <a:p>
            <a:pPr indent="-104775" lvl="0" marL="171450" marR="0" rtl="0" algn="l">
              <a:lnSpc>
                <a:spcPct val="100000"/>
              </a:lnSpc>
              <a:spcBef>
                <a:spcPts val="0"/>
              </a:spcBef>
              <a:spcAft>
                <a:spcPts val="0"/>
              </a:spcAft>
              <a:buClr>
                <a:schemeClr val="dk1"/>
              </a:buClr>
              <a:buSzPts val="1050"/>
              <a:buFont typeface="Arial"/>
              <a:buNone/>
            </a:pPr>
            <a:r>
              <a:t/>
            </a:r>
            <a:endParaRPr b="0" i="0" sz="1400" u="none" cap="none" strike="noStrike">
              <a:solidFill>
                <a:srgbClr val="FF0000"/>
              </a:solidFill>
              <a:latin typeface="Arial"/>
              <a:ea typeface="Arial"/>
              <a:cs typeface="Arial"/>
              <a:sym typeface="Arial"/>
            </a:endParaRPr>
          </a:p>
        </p:txBody>
      </p:sp>
      <p:sp>
        <p:nvSpPr>
          <p:cNvPr id="89" name="Google Shape;89;p1"/>
          <p:cNvSpPr txBox="1"/>
          <p:nvPr/>
        </p:nvSpPr>
        <p:spPr>
          <a:xfrm>
            <a:off x="404034" y="4488341"/>
            <a:ext cx="3597945" cy="1903797"/>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Maths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1" i="0" sz="6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maths we will be learning to notice, continue and make our own patterns. We will be using shapes to build models and will be learning to describe their features and to name different shapes.</a:t>
            </a:r>
            <a:endParaRPr/>
          </a:p>
          <a:p>
            <a:pPr indent="0" lvl="0" marL="0" marR="0" rtl="0" algn="just">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-Go on a shape hunt. What shapes can you see?</a:t>
            </a:r>
            <a:endParaRPr/>
          </a:p>
          <a:p>
            <a:pPr indent="0" lvl="0" marL="0" marR="0" rtl="0" algn="just">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-Make patterns such using different objects such as red and blue blocks or forks and spoons.</a:t>
            </a:r>
            <a:endParaRPr b="0" i="0" sz="1050" u="none" cap="none" strike="noStrike">
              <a:solidFill>
                <a:schemeClr val="dk1"/>
              </a:solidFill>
              <a:latin typeface="Arial"/>
              <a:ea typeface="Arial"/>
              <a:cs typeface="Arial"/>
              <a:sym typeface="Arial"/>
            </a:endParaRPr>
          </a:p>
        </p:txBody>
      </p:sp>
      <p:sp>
        <p:nvSpPr>
          <p:cNvPr id="90" name="Google Shape;90;p1"/>
          <p:cNvSpPr txBox="1"/>
          <p:nvPr/>
        </p:nvSpPr>
        <p:spPr>
          <a:xfrm>
            <a:off x="7479925" y="300475"/>
            <a:ext cx="4216800" cy="20787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Communication and Language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00" u="none" cap="none" strike="noStrike">
                <a:solidFill>
                  <a:schemeClr val="dk1"/>
                </a:solidFill>
                <a:latin typeface="Arial"/>
                <a:ea typeface="Arial"/>
                <a:cs typeface="Arial"/>
                <a:sym typeface="Arial"/>
              </a:rPr>
              <a:t>In CL we will focus on talking in a simple sentence to adults and other children in the setting. We will encourage your child to use some of the recently introduced vocabulary that they are learning in school when talking.</a:t>
            </a:r>
            <a:endParaRPr b="0" i="0" sz="1000" u="sng"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t/>
            </a:r>
            <a:endParaRPr b="0" i="0" sz="1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00" u="sng" cap="none" strike="noStrike">
                <a:solidFill>
                  <a:schemeClr val="dk1"/>
                </a:solidFill>
                <a:latin typeface="Arial"/>
                <a:ea typeface="Arial"/>
                <a:cs typeface="Arial"/>
                <a:sym typeface="Arial"/>
              </a:rPr>
              <a:t>What you can do to help at home: </a:t>
            </a:r>
            <a:endParaRPr b="0" i="0" sz="1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00" u="none" cap="none" strike="noStrike">
                <a:solidFill>
                  <a:schemeClr val="dk1"/>
                </a:solidFill>
                <a:latin typeface="Arial"/>
                <a:ea typeface="Arial"/>
                <a:cs typeface="Arial"/>
                <a:sym typeface="Arial"/>
              </a:rPr>
              <a:t>-Talk to your child all the time about what they see, what they are doing and how they are feeling. This will help them build their vocabulary. Model how to respond in a sentence if your child answers in single words.</a:t>
            </a:r>
            <a:endParaRPr b="0" i="0" sz="1000" u="none" cap="none" strike="noStrike">
              <a:solidFill>
                <a:schemeClr val="dk1"/>
              </a:solidFill>
              <a:latin typeface="Arial"/>
              <a:ea typeface="Arial"/>
              <a:cs typeface="Arial"/>
              <a:sym typeface="Arial"/>
            </a:endParaRPr>
          </a:p>
        </p:txBody>
      </p:sp>
      <p:sp>
        <p:nvSpPr>
          <p:cNvPr id="91" name="Google Shape;91;p1"/>
          <p:cNvSpPr txBox="1"/>
          <p:nvPr/>
        </p:nvSpPr>
        <p:spPr>
          <a:xfrm>
            <a:off x="7479934" y="2434071"/>
            <a:ext cx="4216767"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Literacy</a:t>
            </a:r>
            <a:endParaRPr/>
          </a:p>
          <a:p>
            <a:pPr indent="0" lvl="0" marL="0" marR="0" rtl="0" algn="ctr">
              <a:lnSpc>
                <a:spcPct val="100000"/>
              </a:lnSpc>
              <a:spcBef>
                <a:spcPts val="0"/>
              </a:spcBef>
              <a:spcAft>
                <a:spcPts val="0"/>
              </a:spcAft>
              <a:buClr>
                <a:srgbClr val="000000"/>
              </a:buClr>
              <a:buSzPts val="1050"/>
              <a:buFont typeface="Arial"/>
              <a:buNone/>
            </a:pPr>
            <a:r>
              <a:t/>
            </a:r>
            <a:endParaRPr b="0" i="0" sz="6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Literacy we are going to be reading Jasper’s Beanstalk and The Hungry Caterpillar.  The children will be encouraged to talk about each story and join in with repeated phrases. They will be also be encouraged to make marks to retell the story.</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a:t>
            </a: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Share stories together. Talk to your child about; Who is in the story? What happened in the story? What did you enjoy? Why?</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Watch the recordings that we will send of our stories.</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Arial"/>
              <a:ea typeface="Arial"/>
              <a:cs typeface="Arial"/>
              <a:sym typeface="Arial"/>
            </a:endParaRPr>
          </a:p>
        </p:txBody>
      </p:sp>
      <p:sp>
        <p:nvSpPr>
          <p:cNvPr id="92" name="Google Shape;92;p1"/>
          <p:cNvSpPr txBox="1"/>
          <p:nvPr/>
        </p:nvSpPr>
        <p:spPr>
          <a:xfrm>
            <a:off x="8132725" y="4451075"/>
            <a:ext cx="3597900" cy="20787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0" i="0" lang="en-GB" sz="1050" u="none" cap="none" strike="noStrike">
                <a:solidFill>
                  <a:schemeClr val="dk1"/>
                </a:solidFill>
                <a:latin typeface="Arial"/>
                <a:ea typeface="Arial"/>
                <a:cs typeface="Arial"/>
                <a:sym typeface="Arial"/>
              </a:rPr>
              <a:t>Expressive Arts and Design:</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EAD we will be learning how to thread and weave in different contexts. We will also continue to develop our</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mark making skills and crafting skills.</a:t>
            </a:r>
            <a:endParaRPr/>
          </a:p>
          <a:p>
            <a:pPr indent="0" lvl="0" marL="0" marR="0" rtl="0" algn="just">
              <a:lnSpc>
                <a:spcPct val="100000"/>
              </a:lnSpc>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-Encourage your child to do some of the following activities regularly to build their fine motor skills; playdough, help ball up socks, peel oranges/bananas, play with poppets, make pasta necklaces, peg up laundry, post coins into piggy banks, practise using scissors, draw pictures.</a:t>
            </a:r>
            <a:endParaRPr b="1" i="0" sz="1050" u="none" cap="none" strike="noStrike">
              <a:solidFill>
                <a:schemeClr val="dk1"/>
              </a:solidFill>
              <a:latin typeface="Arial"/>
              <a:ea typeface="Arial"/>
              <a:cs typeface="Arial"/>
              <a:sym typeface="Arial"/>
            </a:endParaRPr>
          </a:p>
        </p:txBody>
      </p:sp>
      <p:sp>
        <p:nvSpPr>
          <p:cNvPr id="93" name="Google Shape;93;p1"/>
          <p:cNvSpPr txBox="1"/>
          <p:nvPr/>
        </p:nvSpPr>
        <p:spPr>
          <a:xfrm>
            <a:off x="4236150" y="4423200"/>
            <a:ext cx="3719700" cy="20787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Understanding the World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UW we will be planting seeds and learning what we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need to do to help them grow. We will also be learning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about lifecycles of different animals and humans.</a:t>
            </a:r>
            <a:endParaRPr b="0" i="0" sz="1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a:t>
            </a:r>
            <a:r>
              <a:rPr b="0" i="0" lang="en-GB" sz="1050" u="sng" cap="none" strike="noStrike">
                <a:solidFill>
                  <a:schemeClr val="dk1"/>
                </a:solidFill>
                <a:latin typeface="Arial"/>
                <a:ea typeface="Arial"/>
                <a:cs typeface="Arial"/>
                <a:sym typeface="Arial"/>
              </a:rPr>
              <a:t>What you can do to help at home: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-Look at pictures of the children when they were younger</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talk about how they have changed. Look at pictures of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other family members and talk about how they have changed.</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-Please send in pictures of your children as babies so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we can talk about how they have changed.</a:t>
            </a:r>
            <a:endParaRPr b="0" i="0" sz="1050" u="none" cap="none" strike="noStrike">
              <a:solidFill>
                <a:schemeClr val="dk1"/>
              </a:solidFill>
              <a:latin typeface="Arial"/>
              <a:ea typeface="Arial"/>
              <a:cs typeface="Arial"/>
              <a:sym typeface="Arial"/>
            </a:endParaRPr>
          </a:p>
        </p:txBody>
      </p:sp>
      <p:pic>
        <p:nvPicPr>
          <p:cNvPr id="94" name="Google Shape;94;p1"/>
          <p:cNvPicPr preferRelativeResize="0"/>
          <p:nvPr/>
        </p:nvPicPr>
        <p:blipFill rotWithShape="1">
          <a:blip r:embed="rId4">
            <a:alphaModFix/>
          </a:blip>
          <a:srcRect b="0" l="0" r="0" t="0"/>
          <a:stretch/>
        </p:blipFill>
        <p:spPr>
          <a:xfrm>
            <a:off x="3473083" y="4585288"/>
            <a:ext cx="318741" cy="345557"/>
          </a:xfrm>
          <a:prstGeom prst="rect">
            <a:avLst/>
          </a:prstGeom>
          <a:noFill/>
          <a:ln>
            <a:noFill/>
          </a:ln>
        </p:spPr>
      </p:pic>
      <p:pic>
        <p:nvPicPr>
          <p:cNvPr id="95" name="Google Shape;95;p1"/>
          <p:cNvPicPr preferRelativeResize="0"/>
          <p:nvPr/>
        </p:nvPicPr>
        <p:blipFill rotWithShape="1">
          <a:blip r:embed="rId5">
            <a:alphaModFix/>
          </a:blip>
          <a:srcRect b="0" l="0" r="0" t="0"/>
          <a:stretch/>
        </p:blipFill>
        <p:spPr>
          <a:xfrm>
            <a:off x="7445068" y="4537960"/>
            <a:ext cx="466725" cy="481575"/>
          </a:xfrm>
          <a:prstGeom prst="rect">
            <a:avLst/>
          </a:prstGeom>
          <a:noFill/>
          <a:ln>
            <a:noFill/>
          </a:ln>
        </p:spPr>
      </p:pic>
      <p:pic>
        <p:nvPicPr>
          <p:cNvPr id="96" name="Google Shape;96;p1"/>
          <p:cNvPicPr preferRelativeResize="0"/>
          <p:nvPr/>
        </p:nvPicPr>
        <p:blipFill rotWithShape="1">
          <a:blip r:embed="rId6">
            <a:alphaModFix/>
          </a:blip>
          <a:srcRect b="0" l="0" r="0" t="0"/>
          <a:stretch/>
        </p:blipFill>
        <p:spPr>
          <a:xfrm>
            <a:off x="7445068" y="5019535"/>
            <a:ext cx="368229" cy="417746"/>
          </a:xfrm>
          <a:prstGeom prst="rect">
            <a:avLst/>
          </a:prstGeom>
          <a:noFill/>
          <a:ln>
            <a:noFill/>
          </a:ln>
        </p:spPr>
      </p:pic>
      <p:pic>
        <p:nvPicPr>
          <p:cNvPr id="97" name="Google Shape;97;p1"/>
          <p:cNvPicPr preferRelativeResize="0"/>
          <p:nvPr/>
        </p:nvPicPr>
        <p:blipFill rotWithShape="1">
          <a:blip r:embed="rId7">
            <a:alphaModFix/>
          </a:blip>
          <a:srcRect b="0" l="0" r="0" t="0"/>
          <a:stretch/>
        </p:blipFill>
        <p:spPr>
          <a:xfrm>
            <a:off x="11241643" y="2520950"/>
            <a:ext cx="391557" cy="312019"/>
          </a:xfrm>
          <a:prstGeom prst="rect">
            <a:avLst/>
          </a:prstGeom>
          <a:noFill/>
          <a:ln>
            <a:noFill/>
          </a:ln>
        </p:spPr>
      </p:pic>
      <p:pic>
        <p:nvPicPr>
          <p:cNvPr id="98" name="Google Shape;98;p1"/>
          <p:cNvPicPr preferRelativeResize="0"/>
          <p:nvPr/>
        </p:nvPicPr>
        <p:blipFill rotWithShape="1">
          <a:blip r:embed="rId8">
            <a:alphaModFix/>
          </a:blip>
          <a:srcRect b="0" l="0" r="0" t="0"/>
          <a:stretch/>
        </p:blipFill>
        <p:spPr>
          <a:xfrm>
            <a:off x="11162638" y="4585288"/>
            <a:ext cx="438592" cy="345557"/>
          </a:xfrm>
          <a:prstGeom prst="rect">
            <a:avLst/>
          </a:prstGeom>
          <a:noFill/>
          <a:ln>
            <a:noFill/>
          </a:ln>
        </p:spPr>
      </p:pic>
      <p:pic>
        <p:nvPicPr>
          <p:cNvPr id="99" name="Google Shape;99;p1"/>
          <p:cNvPicPr preferRelativeResize="0"/>
          <p:nvPr/>
        </p:nvPicPr>
        <p:blipFill rotWithShape="1">
          <a:blip r:embed="rId9">
            <a:alphaModFix/>
          </a:blip>
          <a:srcRect b="0" l="0" r="0" t="0"/>
          <a:stretch/>
        </p:blipFill>
        <p:spPr>
          <a:xfrm>
            <a:off x="11329876" y="4987966"/>
            <a:ext cx="400750" cy="386438"/>
          </a:xfrm>
          <a:prstGeom prst="rect">
            <a:avLst/>
          </a:prstGeom>
          <a:noFill/>
          <a:ln>
            <a:noFill/>
          </a:ln>
        </p:spPr>
      </p:pic>
      <p:pic>
        <p:nvPicPr>
          <p:cNvPr id="100" name="Google Shape;100;p1"/>
          <p:cNvPicPr preferRelativeResize="0"/>
          <p:nvPr/>
        </p:nvPicPr>
        <p:blipFill rotWithShape="1">
          <a:blip r:embed="rId10">
            <a:alphaModFix/>
          </a:blip>
          <a:srcRect b="0" l="0" r="0" t="0"/>
          <a:stretch/>
        </p:blipFill>
        <p:spPr>
          <a:xfrm>
            <a:off x="7561502" y="5482605"/>
            <a:ext cx="326346" cy="298115"/>
          </a:xfrm>
          <a:prstGeom prst="rect">
            <a:avLst/>
          </a:prstGeom>
          <a:noFill/>
          <a:ln>
            <a:noFill/>
          </a:ln>
        </p:spPr>
      </p:pic>
      <p:pic>
        <p:nvPicPr>
          <p:cNvPr id="101" name="Google Shape;101;p1"/>
          <p:cNvPicPr preferRelativeResize="0"/>
          <p:nvPr/>
        </p:nvPicPr>
        <p:blipFill rotWithShape="1">
          <a:blip r:embed="rId11">
            <a:alphaModFix/>
          </a:blip>
          <a:srcRect b="0" l="0" r="0" t="0"/>
          <a:stretch/>
        </p:blipFill>
        <p:spPr>
          <a:xfrm>
            <a:off x="4132634" y="2434071"/>
            <a:ext cx="428634" cy="398898"/>
          </a:xfrm>
          <a:prstGeom prst="rect">
            <a:avLst/>
          </a:prstGeom>
          <a:noFill/>
          <a:ln>
            <a:noFill/>
          </a:ln>
        </p:spPr>
      </p:pic>
      <p:pic>
        <p:nvPicPr>
          <p:cNvPr id="102" name="Google Shape;102;p1"/>
          <p:cNvPicPr preferRelativeResize="0"/>
          <p:nvPr/>
        </p:nvPicPr>
        <p:blipFill rotWithShape="1">
          <a:blip r:embed="rId12">
            <a:alphaModFix/>
          </a:blip>
          <a:srcRect b="0" l="0" r="0" t="0"/>
          <a:stretch/>
        </p:blipFill>
        <p:spPr>
          <a:xfrm>
            <a:off x="7554442" y="6065022"/>
            <a:ext cx="286661" cy="298115"/>
          </a:xfrm>
          <a:prstGeom prst="rect">
            <a:avLst/>
          </a:prstGeom>
          <a:noFill/>
          <a:ln>
            <a:noFill/>
          </a:ln>
        </p:spPr>
      </p:pic>
      <p:pic>
        <p:nvPicPr>
          <p:cNvPr id="103" name="Google Shape;103;p1"/>
          <p:cNvPicPr preferRelativeResize="0"/>
          <p:nvPr/>
        </p:nvPicPr>
        <p:blipFill rotWithShape="1">
          <a:blip r:embed="rId13">
            <a:alphaModFix/>
          </a:blip>
          <a:srcRect b="34057" l="35051" r="56301" t="50413"/>
          <a:stretch/>
        </p:blipFill>
        <p:spPr>
          <a:xfrm>
            <a:off x="4063337" y="389088"/>
            <a:ext cx="535305" cy="374483"/>
          </a:xfrm>
          <a:prstGeom prst="rect">
            <a:avLst/>
          </a:prstGeom>
          <a:noFill/>
          <a:ln>
            <a:noFill/>
          </a:ln>
        </p:spPr>
      </p:pic>
      <p:pic>
        <p:nvPicPr>
          <p:cNvPr id="104" name="Google Shape;104;p1"/>
          <p:cNvPicPr preferRelativeResize="0"/>
          <p:nvPr/>
        </p:nvPicPr>
        <p:blipFill rotWithShape="1">
          <a:blip r:embed="rId14">
            <a:alphaModFix/>
          </a:blip>
          <a:srcRect b="26210" l="30728" r="47946" t="37913"/>
          <a:stretch/>
        </p:blipFill>
        <p:spPr>
          <a:xfrm>
            <a:off x="11058523" y="361673"/>
            <a:ext cx="542707" cy="429312"/>
          </a:xfrm>
          <a:prstGeom prst="rect">
            <a:avLst/>
          </a:prstGeom>
          <a:noFill/>
          <a:ln>
            <a:noFill/>
          </a:ln>
        </p:spPr>
      </p:pic>
      <p:pic>
        <p:nvPicPr>
          <p:cNvPr id="105" name="Google Shape;105;p1"/>
          <p:cNvPicPr preferRelativeResize="0"/>
          <p:nvPr/>
        </p:nvPicPr>
        <p:blipFill rotWithShape="1">
          <a:blip r:embed="rId15">
            <a:alphaModFix/>
          </a:blip>
          <a:srcRect b="13300" l="10461" r="14871" t="9502"/>
          <a:stretch/>
        </p:blipFill>
        <p:spPr>
          <a:xfrm>
            <a:off x="5852160" y="1332411"/>
            <a:ext cx="687193" cy="66040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