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p:scale>
          <a:sx n="100" d="100"/>
          <a:sy n="100" d="100"/>
        </p:scale>
        <p:origin x="38"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916DF-21CF-4612-AF89-98223D442A4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88777D9E-8927-4CF3-B894-1F121CF96E9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1B536D97-1B20-4C86-9AD8-3EF74CC3BB7E}"/>
              </a:ext>
            </a:extLst>
          </p:cNvPr>
          <p:cNvSpPr>
            <a:spLocks noGrp="1"/>
          </p:cNvSpPr>
          <p:nvPr>
            <p:ph type="dt" sz="half" idx="10"/>
          </p:nvPr>
        </p:nvSpPr>
        <p:spPr/>
        <p:txBody>
          <a:bodyPr/>
          <a:lstStyle/>
          <a:p>
            <a:fld id="{A4EF197B-C38B-4EDA-A91F-4C013B978C13}" type="datetimeFigureOut">
              <a:rPr lang="en-GB" smtClean="0"/>
              <a:t>07/11/2024</a:t>
            </a:fld>
            <a:endParaRPr lang="en-GB"/>
          </a:p>
        </p:txBody>
      </p:sp>
      <p:sp>
        <p:nvSpPr>
          <p:cNvPr id="5" name="Footer Placeholder 4">
            <a:extLst>
              <a:ext uri="{FF2B5EF4-FFF2-40B4-BE49-F238E27FC236}">
                <a16:creationId xmlns:a16="http://schemas.microsoft.com/office/drawing/2014/main" id="{B30107B2-9B67-4C62-83BC-11E0A7F062B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9EF2621-932C-4463-B2EC-1EB88ADC89CC}"/>
              </a:ext>
            </a:extLst>
          </p:cNvPr>
          <p:cNvSpPr>
            <a:spLocks noGrp="1"/>
          </p:cNvSpPr>
          <p:nvPr>
            <p:ph type="sldNum" sz="quarter" idx="12"/>
          </p:nvPr>
        </p:nvSpPr>
        <p:spPr/>
        <p:txBody>
          <a:bodyPr/>
          <a:lstStyle/>
          <a:p>
            <a:fld id="{06BF3D9D-C4B5-4267-BD45-65402AF5D6CC}" type="slidenum">
              <a:rPr lang="en-GB" smtClean="0"/>
              <a:t>‹#›</a:t>
            </a:fld>
            <a:endParaRPr lang="en-GB"/>
          </a:p>
        </p:txBody>
      </p:sp>
    </p:spTree>
    <p:extLst>
      <p:ext uri="{BB962C8B-B14F-4D97-AF65-F5344CB8AC3E}">
        <p14:creationId xmlns:p14="http://schemas.microsoft.com/office/powerpoint/2010/main" val="22069604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55A4A3-1B99-4744-B22B-1B4A135F1655}"/>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D9B62609-75A3-4B4E-83AA-7C272BF1A43D}"/>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F3C1D80-301D-4E50-922B-5D0E1646F590}"/>
              </a:ext>
            </a:extLst>
          </p:cNvPr>
          <p:cNvSpPr>
            <a:spLocks noGrp="1"/>
          </p:cNvSpPr>
          <p:nvPr>
            <p:ph type="dt" sz="half" idx="10"/>
          </p:nvPr>
        </p:nvSpPr>
        <p:spPr/>
        <p:txBody>
          <a:bodyPr/>
          <a:lstStyle/>
          <a:p>
            <a:fld id="{A4EF197B-C38B-4EDA-A91F-4C013B978C13}" type="datetimeFigureOut">
              <a:rPr lang="en-GB" smtClean="0"/>
              <a:t>07/11/2024</a:t>
            </a:fld>
            <a:endParaRPr lang="en-GB"/>
          </a:p>
        </p:txBody>
      </p:sp>
      <p:sp>
        <p:nvSpPr>
          <p:cNvPr id="5" name="Footer Placeholder 4">
            <a:extLst>
              <a:ext uri="{FF2B5EF4-FFF2-40B4-BE49-F238E27FC236}">
                <a16:creationId xmlns:a16="http://schemas.microsoft.com/office/drawing/2014/main" id="{74F7D1F8-7BF7-464A-9367-A4C3BF6F6B5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6D1E425-1B50-4B4C-9EF0-F6B4FB79F052}"/>
              </a:ext>
            </a:extLst>
          </p:cNvPr>
          <p:cNvSpPr>
            <a:spLocks noGrp="1"/>
          </p:cNvSpPr>
          <p:nvPr>
            <p:ph type="sldNum" sz="quarter" idx="12"/>
          </p:nvPr>
        </p:nvSpPr>
        <p:spPr/>
        <p:txBody>
          <a:bodyPr/>
          <a:lstStyle/>
          <a:p>
            <a:fld id="{06BF3D9D-C4B5-4267-BD45-65402AF5D6CC}" type="slidenum">
              <a:rPr lang="en-GB" smtClean="0"/>
              <a:t>‹#›</a:t>
            </a:fld>
            <a:endParaRPr lang="en-GB"/>
          </a:p>
        </p:txBody>
      </p:sp>
    </p:spTree>
    <p:extLst>
      <p:ext uri="{BB962C8B-B14F-4D97-AF65-F5344CB8AC3E}">
        <p14:creationId xmlns:p14="http://schemas.microsoft.com/office/powerpoint/2010/main" val="33652213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83342DB-D913-41A1-B906-0EBB438D0FF3}"/>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4DC71B7D-DDEB-4CD6-BD83-C9D2A2D9B8A1}"/>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07AC4D5-798D-473B-8A3A-B9E7BC543CBB}"/>
              </a:ext>
            </a:extLst>
          </p:cNvPr>
          <p:cNvSpPr>
            <a:spLocks noGrp="1"/>
          </p:cNvSpPr>
          <p:nvPr>
            <p:ph type="dt" sz="half" idx="10"/>
          </p:nvPr>
        </p:nvSpPr>
        <p:spPr/>
        <p:txBody>
          <a:bodyPr/>
          <a:lstStyle/>
          <a:p>
            <a:fld id="{A4EF197B-C38B-4EDA-A91F-4C013B978C13}" type="datetimeFigureOut">
              <a:rPr lang="en-GB" smtClean="0"/>
              <a:t>07/11/2024</a:t>
            </a:fld>
            <a:endParaRPr lang="en-GB"/>
          </a:p>
        </p:txBody>
      </p:sp>
      <p:sp>
        <p:nvSpPr>
          <p:cNvPr id="5" name="Footer Placeholder 4">
            <a:extLst>
              <a:ext uri="{FF2B5EF4-FFF2-40B4-BE49-F238E27FC236}">
                <a16:creationId xmlns:a16="http://schemas.microsoft.com/office/drawing/2014/main" id="{8ECDD1B3-741D-4E0E-BDF7-4BEF5174C00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D5CA6A8-EB01-44B4-B900-738DADDB3880}"/>
              </a:ext>
            </a:extLst>
          </p:cNvPr>
          <p:cNvSpPr>
            <a:spLocks noGrp="1"/>
          </p:cNvSpPr>
          <p:nvPr>
            <p:ph type="sldNum" sz="quarter" idx="12"/>
          </p:nvPr>
        </p:nvSpPr>
        <p:spPr/>
        <p:txBody>
          <a:bodyPr/>
          <a:lstStyle/>
          <a:p>
            <a:fld id="{06BF3D9D-C4B5-4267-BD45-65402AF5D6CC}" type="slidenum">
              <a:rPr lang="en-GB" smtClean="0"/>
              <a:t>‹#›</a:t>
            </a:fld>
            <a:endParaRPr lang="en-GB"/>
          </a:p>
        </p:txBody>
      </p:sp>
    </p:spTree>
    <p:extLst>
      <p:ext uri="{BB962C8B-B14F-4D97-AF65-F5344CB8AC3E}">
        <p14:creationId xmlns:p14="http://schemas.microsoft.com/office/powerpoint/2010/main" val="19213162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84CF5F-CAF7-45C6-A243-6FD95E54D58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D7979D76-7C7F-49E0-8379-D5CFC72EECF6}"/>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957E8E1-8D73-43AC-B810-C31CC30C4E08}"/>
              </a:ext>
            </a:extLst>
          </p:cNvPr>
          <p:cNvSpPr>
            <a:spLocks noGrp="1"/>
          </p:cNvSpPr>
          <p:nvPr>
            <p:ph type="dt" sz="half" idx="10"/>
          </p:nvPr>
        </p:nvSpPr>
        <p:spPr/>
        <p:txBody>
          <a:bodyPr/>
          <a:lstStyle/>
          <a:p>
            <a:fld id="{A4EF197B-C38B-4EDA-A91F-4C013B978C13}" type="datetimeFigureOut">
              <a:rPr lang="en-GB" smtClean="0"/>
              <a:t>07/11/2024</a:t>
            </a:fld>
            <a:endParaRPr lang="en-GB"/>
          </a:p>
        </p:txBody>
      </p:sp>
      <p:sp>
        <p:nvSpPr>
          <p:cNvPr id="5" name="Footer Placeholder 4">
            <a:extLst>
              <a:ext uri="{FF2B5EF4-FFF2-40B4-BE49-F238E27FC236}">
                <a16:creationId xmlns:a16="http://schemas.microsoft.com/office/drawing/2014/main" id="{BAE48F88-3CA8-465E-BFFB-1E39E684FF6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645F806-D0CC-49C8-BE44-1163E024D8FE}"/>
              </a:ext>
            </a:extLst>
          </p:cNvPr>
          <p:cNvSpPr>
            <a:spLocks noGrp="1"/>
          </p:cNvSpPr>
          <p:nvPr>
            <p:ph type="sldNum" sz="quarter" idx="12"/>
          </p:nvPr>
        </p:nvSpPr>
        <p:spPr/>
        <p:txBody>
          <a:bodyPr/>
          <a:lstStyle/>
          <a:p>
            <a:fld id="{06BF3D9D-C4B5-4267-BD45-65402AF5D6CC}" type="slidenum">
              <a:rPr lang="en-GB" smtClean="0"/>
              <a:t>‹#›</a:t>
            </a:fld>
            <a:endParaRPr lang="en-GB"/>
          </a:p>
        </p:txBody>
      </p:sp>
    </p:spTree>
    <p:extLst>
      <p:ext uri="{BB962C8B-B14F-4D97-AF65-F5344CB8AC3E}">
        <p14:creationId xmlns:p14="http://schemas.microsoft.com/office/powerpoint/2010/main" val="14838631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29F7B5-B784-4CE1-B8F4-1034FB5A27C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11558731-C0B5-4130-BC38-AAED02795A0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1A6AE2EA-CF4F-4AF5-8DC3-092D041CF717}"/>
              </a:ext>
            </a:extLst>
          </p:cNvPr>
          <p:cNvSpPr>
            <a:spLocks noGrp="1"/>
          </p:cNvSpPr>
          <p:nvPr>
            <p:ph type="dt" sz="half" idx="10"/>
          </p:nvPr>
        </p:nvSpPr>
        <p:spPr/>
        <p:txBody>
          <a:bodyPr/>
          <a:lstStyle/>
          <a:p>
            <a:fld id="{A4EF197B-C38B-4EDA-A91F-4C013B978C13}" type="datetimeFigureOut">
              <a:rPr lang="en-GB" smtClean="0"/>
              <a:t>07/11/2024</a:t>
            </a:fld>
            <a:endParaRPr lang="en-GB"/>
          </a:p>
        </p:txBody>
      </p:sp>
      <p:sp>
        <p:nvSpPr>
          <p:cNvPr id="5" name="Footer Placeholder 4">
            <a:extLst>
              <a:ext uri="{FF2B5EF4-FFF2-40B4-BE49-F238E27FC236}">
                <a16:creationId xmlns:a16="http://schemas.microsoft.com/office/drawing/2014/main" id="{AE4F9527-54A8-4C5B-A7F1-399FBF77077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2C4EA1B-7733-489B-B617-86F2120AB664}"/>
              </a:ext>
            </a:extLst>
          </p:cNvPr>
          <p:cNvSpPr>
            <a:spLocks noGrp="1"/>
          </p:cNvSpPr>
          <p:nvPr>
            <p:ph type="sldNum" sz="quarter" idx="12"/>
          </p:nvPr>
        </p:nvSpPr>
        <p:spPr/>
        <p:txBody>
          <a:bodyPr/>
          <a:lstStyle/>
          <a:p>
            <a:fld id="{06BF3D9D-C4B5-4267-BD45-65402AF5D6CC}" type="slidenum">
              <a:rPr lang="en-GB" smtClean="0"/>
              <a:t>‹#›</a:t>
            </a:fld>
            <a:endParaRPr lang="en-GB"/>
          </a:p>
        </p:txBody>
      </p:sp>
    </p:spTree>
    <p:extLst>
      <p:ext uri="{BB962C8B-B14F-4D97-AF65-F5344CB8AC3E}">
        <p14:creationId xmlns:p14="http://schemas.microsoft.com/office/powerpoint/2010/main" val="22948067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8EDDEF-7D2E-45A0-B25C-578C2A7AA41D}"/>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4701E3CB-E7B0-47EF-81CF-EB99D796EE31}"/>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3643D097-0C16-45B8-A2C7-659D896F316F}"/>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4A59FCCD-31CC-43E8-B74A-ACAFF258B70F}"/>
              </a:ext>
            </a:extLst>
          </p:cNvPr>
          <p:cNvSpPr>
            <a:spLocks noGrp="1"/>
          </p:cNvSpPr>
          <p:nvPr>
            <p:ph type="dt" sz="half" idx="10"/>
          </p:nvPr>
        </p:nvSpPr>
        <p:spPr/>
        <p:txBody>
          <a:bodyPr/>
          <a:lstStyle/>
          <a:p>
            <a:fld id="{A4EF197B-C38B-4EDA-A91F-4C013B978C13}" type="datetimeFigureOut">
              <a:rPr lang="en-GB" smtClean="0"/>
              <a:t>07/11/2024</a:t>
            </a:fld>
            <a:endParaRPr lang="en-GB"/>
          </a:p>
        </p:txBody>
      </p:sp>
      <p:sp>
        <p:nvSpPr>
          <p:cNvPr id="6" name="Footer Placeholder 5">
            <a:extLst>
              <a:ext uri="{FF2B5EF4-FFF2-40B4-BE49-F238E27FC236}">
                <a16:creationId xmlns:a16="http://schemas.microsoft.com/office/drawing/2014/main" id="{2C67593E-9EC6-45AE-B741-26D4E1D2D26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F149430-EDB4-4DFE-8592-2625585D0DA1}"/>
              </a:ext>
            </a:extLst>
          </p:cNvPr>
          <p:cNvSpPr>
            <a:spLocks noGrp="1"/>
          </p:cNvSpPr>
          <p:nvPr>
            <p:ph type="sldNum" sz="quarter" idx="12"/>
          </p:nvPr>
        </p:nvSpPr>
        <p:spPr/>
        <p:txBody>
          <a:bodyPr/>
          <a:lstStyle/>
          <a:p>
            <a:fld id="{06BF3D9D-C4B5-4267-BD45-65402AF5D6CC}" type="slidenum">
              <a:rPr lang="en-GB" smtClean="0"/>
              <a:t>‹#›</a:t>
            </a:fld>
            <a:endParaRPr lang="en-GB"/>
          </a:p>
        </p:txBody>
      </p:sp>
    </p:spTree>
    <p:extLst>
      <p:ext uri="{BB962C8B-B14F-4D97-AF65-F5344CB8AC3E}">
        <p14:creationId xmlns:p14="http://schemas.microsoft.com/office/powerpoint/2010/main" val="5960222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89DFA1-007C-45D3-88E6-DE65D9DBBF4F}"/>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033FD565-9BBD-4F87-A84C-93BA726C2DB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5BC42A72-A5A5-4D72-B962-C7FE8D8A79E1}"/>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670E04EA-EC25-44DD-AA5D-8DBE09BE14E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2425E609-0FAC-4032-82E4-E352A5CEFFCC}"/>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5BA43EA1-8F3B-4E6B-A0FF-8399362D0C68}"/>
              </a:ext>
            </a:extLst>
          </p:cNvPr>
          <p:cNvSpPr>
            <a:spLocks noGrp="1"/>
          </p:cNvSpPr>
          <p:nvPr>
            <p:ph type="dt" sz="half" idx="10"/>
          </p:nvPr>
        </p:nvSpPr>
        <p:spPr/>
        <p:txBody>
          <a:bodyPr/>
          <a:lstStyle/>
          <a:p>
            <a:fld id="{A4EF197B-C38B-4EDA-A91F-4C013B978C13}" type="datetimeFigureOut">
              <a:rPr lang="en-GB" smtClean="0"/>
              <a:t>07/11/2024</a:t>
            </a:fld>
            <a:endParaRPr lang="en-GB"/>
          </a:p>
        </p:txBody>
      </p:sp>
      <p:sp>
        <p:nvSpPr>
          <p:cNvPr id="8" name="Footer Placeholder 7">
            <a:extLst>
              <a:ext uri="{FF2B5EF4-FFF2-40B4-BE49-F238E27FC236}">
                <a16:creationId xmlns:a16="http://schemas.microsoft.com/office/drawing/2014/main" id="{061A649C-B3A8-489F-ACDF-4A055A7DA667}"/>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90FD7984-2933-4E7B-9BA8-015588FFDC17}"/>
              </a:ext>
            </a:extLst>
          </p:cNvPr>
          <p:cNvSpPr>
            <a:spLocks noGrp="1"/>
          </p:cNvSpPr>
          <p:nvPr>
            <p:ph type="sldNum" sz="quarter" idx="12"/>
          </p:nvPr>
        </p:nvSpPr>
        <p:spPr/>
        <p:txBody>
          <a:bodyPr/>
          <a:lstStyle/>
          <a:p>
            <a:fld id="{06BF3D9D-C4B5-4267-BD45-65402AF5D6CC}" type="slidenum">
              <a:rPr lang="en-GB" smtClean="0"/>
              <a:t>‹#›</a:t>
            </a:fld>
            <a:endParaRPr lang="en-GB"/>
          </a:p>
        </p:txBody>
      </p:sp>
    </p:spTree>
    <p:extLst>
      <p:ext uri="{BB962C8B-B14F-4D97-AF65-F5344CB8AC3E}">
        <p14:creationId xmlns:p14="http://schemas.microsoft.com/office/powerpoint/2010/main" val="27022263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751FF6-48D9-4AB6-8A29-2D76F9E16500}"/>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3D14FDF0-53A7-4730-862F-76D396F01EAC}"/>
              </a:ext>
            </a:extLst>
          </p:cNvPr>
          <p:cNvSpPr>
            <a:spLocks noGrp="1"/>
          </p:cNvSpPr>
          <p:nvPr>
            <p:ph type="dt" sz="half" idx="10"/>
          </p:nvPr>
        </p:nvSpPr>
        <p:spPr/>
        <p:txBody>
          <a:bodyPr/>
          <a:lstStyle/>
          <a:p>
            <a:fld id="{A4EF197B-C38B-4EDA-A91F-4C013B978C13}" type="datetimeFigureOut">
              <a:rPr lang="en-GB" smtClean="0"/>
              <a:t>07/11/2024</a:t>
            </a:fld>
            <a:endParaRPr lang="en-GB"/>
          </a:p>
        </p:txBody>
      </p:sp>
      <p:sp>
        <p:nvSpPr>
          <p:cNvPr id="4" name="Footer Placeholder 3">
            <a:extLst>
              <a:ext uri="{FF2B5EF4-FFF2-40B4-BE49-F238E27FC236}">
                <a16:creationId xmlns:a16="http://schemas.microsoft.com/office/drawing/2014/main" id="{4917A51D-EFB3-4EFB-BD94-971767339EF6}"/>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BA17E8F5-EF3A-419E-9B89-C59EB3A3F154}"/>
              </a:ext>
            </a:extLst>
          </p:cNvPr>
          <p:cNvSpPr>
            <a:spLocks noGrp="1"/>
          </p:cNvSpPr>
          <p:nvPr>
            <p:ph type="sldNum" sz="quarter" idx="12"/>
          </p:nvPr>
        </p:nvSpPr>
        <p:spPr/>
        <p:txBody>
          <a:bodyPr/>
          <a:lstStyle/>
          <a:p>
            <a:fld id="{06BF3D9D-C4B5-4267-BD45-65402AF5D6CC}" type="slidenum">
              <a:rPr lang="en-GB" smtClean="0"/>
              <a:t>‹#›</a:t>
            </a:fld>
            <a:endParaRPr lang="en-GB"/>
          </a:p>
        </p:txBody>
      </p:sp>
    </p:spTree>
    <p:extLst>
      <p:ext uri="{BB962C8B-B14F-4D97-AF65-F5344CB8AC3E}">
        <p14:creationId xmlns:p14="http://schemas.microsoft.com/office/powerpoint/2010/main" val="33608612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90E3D4F-5FA8-4C91-BB48-018B3A7AF880}"/>
              </a:ext>
            </a:extLst>
          </p:cNvPr>
          <p:cNvSpPr>
            <a:spLocks noGrp="1"/>
          </p:cNvSpPr>
          <p:nvPr>
            <p:ph type="dt" sz="half" idx="10"/>
          </p:nvPr>
        </p:nvSpPr>
        <p:spPr/>
        <p:txBody>
          <a:bodyPr/>
          <a:lstStyle/>
          <a:p>
            <a:fld id="{A4EF197B-C38B-4EDA-A91F-4C013B978C13}" type="datetimeFigureOut">
              <a:rPr lang="en-GB" smtClean="0"/>
              <a:t>07/11/2024</a:t>
            </a:fld>
            <a:endParaRPr lang="en-GB"/>
          </a:p>
        </p:txBody>
      </p:sp>
      <p:sp>
        <p:nvSpPr>
          <p:cNvPr id="3" name="Footer Placeholder 2">
            <a:extLst>
              <a:ext uri="{FF2B5EF4-FFF2-40B4-BE49-F238E27FC236}">
                <a16:creationId xmlns:a16="http://schemas.microsoft.com/office/drawing/2014/main" id="{6C0F0FF1-CCD4-4CF4-A6F3-BA9C31E00645}"/>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0B5D52A4-9481-4972-8472-B278B4C4B020}"/>
              </a:ext>
            </a:extLst>
          </p:cNvPr>
          <p:cNvSpPr>
            <a:spLocks noGrp="1"/>
          </p:cNvSpPr>
          <p:nvPr>
            <p:ph type="sldNum" sz="quarter" idx="12"/>
          </p:nvPr>
        </p:nvSpPr>
        <p:spPr/>
        <p:txBody>
          <a:bodyPr/>
          <a:lstStyle/>
          <a:p>
            <a:fld id="{06BF3D9D-C4B5-4267-BD45-65402AF5D6CC}" type="slidenum">
              <a:rPr lang="en-GB" smtClean="0"/>
              <a:t>‹#›</a:t>
            </a:fld>
            <a:endParaRPr lang="en-GB"/>
          </a:p>
        </p:txBody>
      </p:sp>
    </p:spTree>
    <p:extLst>
      <p:ext uri="{BB962C8B-B14F-4D97-AF65-F5344CB8AC3E}">
        <p14:creationId xmlns:p14="http://schemas.microsoft.com/office/powerpoint/2010/main" val="26140251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251DEA-7709-494C-8736-40201071F7A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12A6ABD2-514D-4B7B-BA18-C6A24B17720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F1590F08-585F-4449-AE84-B40E3C602C9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B101A93E-7561-422B-A534-321389885394}"/>
              </a:ext>
            </a:extLst>
          </p:cNvPr>
          <p:cNvSpPr>
            <a:spLocks noGrp="1"/>
          </p:cNvSpPr>
          <p:nvPr>
            <p:ph type="dt" sz="half" idx="10"/>
          </p:nvPr>
        </p:nvSpPr>
        <p:spPr/>
        <p:txBody>
          <a:bodyPr/>
          <a:lstStyle/>
          <a:p>
            <a:fld id="{A4EF197B-C38B-4EDA-A91F-4C013B978C13}" type="datetimeFigureOut">
              <a:rPr lang="en-GB" smtClean="0"/>
              <a:t>07/11/2024</a:t>
            </a:fld>
            <a:endParaRPr lang="en-GB"/>
          </a:p>
        </p:txBody>
      </p:sp>
      <p:sp>
        <p:nvSpPr>
          <p:cNvPr id="6" name="Footer Placeholder 5">
            <a:extLst>
              <a:ext uri="{FF2B5EF4-FFF2-40B4-BE49-F238E27FC236}">
                <a16:creationId xmlns:a16="http://schemas.microsoft.com/office/drawing/2014/main" id="{3CF9C552-E545-4CA6-966A-2FA3ACD5E3A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B71FC18-237C-4C45-9791-EA0D814F7CF0}"/>
              </a:ext>
            </a:extLst>
          </p:cNvPr>
          <p:cNvSpPr>
            <a:spLocks noGrp="1"/>
          </p:cNvSpPr>
          <p:nvPr>
            <p:ph type="sldNum" sz="quarter" idx="12"/>
          </p:nvPr>
        </p:nvSpPr>
        <p:spPr/>
        <p:txBody>
          <a:bodyPr/>
          <a:lstStyle/>
          <a:p>
            <a:fld id="{06BF3D9D-C4B5-4267-BD45-65402AF5D6CC}" type="slidenum">
              <a:rPr lang="en-GB" smtClean="0"/>
              <a:t>‹#›</a:t>
            </a:fld>
            <a:endParaRPr lang="en-GB"/>
          </a:p>
        </p:txBody>
      </p:sp>
    </p:spTree>
    <p:extLst>
      <p:ext uri="{BB962C8B-B14F-4D97-AF65-F5344CB8AC3E}">
        <p14:creationId xmlns:p14="http://schemas.microsoft.com/office/powerpoint/2010/main" val="632819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BCB7AA-9362-455A-AF4A-17E22AAA544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ABDE8C49-F102-4650-8B25-659A3E735CA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6F99308C-8AE4-411F-AD70-C30B132F156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F1D61E87-1C91-48C7-9028-60778DDE1617}"/>
              </a:ext>
            </a:extLst>
          </p:cNvPr>
          <p:cNvSpPr>
            <a:spLocks noGrp="1"/>
          </p:cNvSpPr>
          <p:nvPr>
            <p:ph type="dt" sz="half" idx="10"/>
          </p:nvPr>
        </p:nvSpPr>
        <p:spPr/>
        <p:txBody>
          <a:bodyPr/>
          <a:lstStyle/>
          <a:p>
            <a:fld id="{A4EF197B-C38B-4EDA-A91F-4C013B978C13}" type="datetimeFigureOut">
              <a:rPr lang="en-GB" smtClean="0"/>
              <a:t>07/11/2024</a:t>
            </a:fld>
            <a:endParaRPr lang="en-GB"/>
          </a:p>
        </p:txBody>
      </p:sp>
      <p:sp>
        <p:nvSpPr>
          <p:cNvPr id="6" name="Footer Placeholder 5">
            <a:extLst>
              <a:ext uri="{FF2B5EF4-FFF2-40B4-BE49-F238E27FC236}">
                <a16:creationId xmlns:a16="http://schemas.microsoft.com/office/drawing/2014/main" id="{38871CA7-E338-4B7A-ACE5-D1CCA14D81E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1D2CEBB-09EF-4B25-A34A-2C5B20E2E0F8}"/>
              </a:ext>
            </a:extLst>
          </p:cNvPr>
          <p:cNvSpPr>
            <a:spLocks noGrp="1"/>
          </p:cNvSpPr>
          <p:nvPr>
            <p:ph type="sldNum" sz="quarter" idx="12"/>
          </p:nvPr>
        </p:nvSpPr>
        <p:spPr/>
        <p:txBody>
          <a:bodyPr/>
          <a:lstStyle/>
          <a:p>
            <a:fld id="{06BF3D9D-C4B5-4267-BD45-65402AF5D6CC}" type="slidenum">
              <a:rPr lang="en-GB" smtClean="0"/>
              <a:t>‹#›</a:t>
            </a:fld>
            <a:endParaRPr lang="en-GB"/>
          </a:p>
        </p:txBody>
      </p:sp>
    </p:spTree>
    <p:extLst>
      <p:ext uri="{BB962C8B-B14F-4D97-AF65-F5344CB8AC3E}">
        <p14:creationId xmlns:p14="http://schemas.microsoft.com/office/powerpoint/2010/main" val="1794724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B83B60F-6BC2-41DA-A646-26F52190F13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D6A676C-5E6F-4F0B-B084-790BD8F2709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4ECD550-2B05-44A0-AEC8-0CEDEEA7F20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4EF197B-C38B-4EDA-A91F-4C013B978C13}" type="datetimeFigureOut">
              <a:rPr lang="en-GB" smtClean="0"/>
              <a:t>07/11/2024</a:t>
            </a:fld>
            <a:endParaRPr lang="en-GB"/>
          </a:p>
        </p:txBody>
      </p:sp>
      <p:sp>
        <p:nvSpPr>
          <p:cNvPr id="5" name="Footer Placeholder 4">
            <a:extLst>
              <a:ext uri="{FF2B5EF4-FFF2-40B4-BE49-F238E27FC236}">
                <a16:creationId xmlns:a16="http://schemas.microsoft.com/office/drawing/2014/main" id="{3A21B04B-59EC-41D7-AA66-0F73186D227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2AD932C9-34E2-4589-9BAD-400C8669465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BF3D9D-C4B5-4267-BD45-65402AF5D6CC}" type="slidenum">
              <a:rPr lang="en-GB" smtClean="0"/>
              <a:t>‹#›</a:t>
            </a:fld>
            <a:endParaRPr lang="en-GB"/>
          </a:p>
        </p:txBody>
      </p:sp>
    </p:spTree>
    <p:extLst>
      <p:ext uri="{BB962C8B-B14F-4D97-AF65-F5344CB8AC3E}">
        <p14:creationId xmlns:p14="http://schemas.microsoft.com/office/powerpoint/2010/main" val="30001350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png"/><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media/image11.png"/><Relationship Id="rId2" Type="http://schemas.openxmlformats.org/officeDocument/2006/relationships/image" Target="../media/image1.png"/><Relationship Id="rId16" Type="http://schemas.openxmlformats.org/officeDocument/2006/relationships/image" Target="../media/image15.jpeg"/><Relationship Id="rId1" Type="http://schemas.openxmlformats.org/officeDocument/2006/relationships/slideLayout" Target="../slideLayouts/slideLayout1.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5" Type="http://schemas.openxmlformats.org/officeDocument/2006/relationships/image" Target="../media/image14.jpe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 Id="rId14" Type="http://schemas.openxmlformats.org/officeDocument/2006/relationships/image" Target="../media/image1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Text Box 14">
            <a:extLst>
              <a:ext uri="{FF2B5EF4-FFF2-40B4-BE49-F238E27FC236}">
                <a16:creationId xmlns:a16="http://schemas.microsoft.com/office/drawing/2014/main" id="{81829F15-7617-425D-8FFF-76D31FD24B40}"/>
              </a:ext>
            </a:extLst>
          </p:cNvPr>
          <p:cNvSpPr txBox="1">
            <a:spLocks noChangeArrowheads="1"/>
          </p:cNvSpPr>
          <p:nvPr/>
        </p:nvSpPr>
        <p:spPr bwMode="auto">
          <a:xfrm>
            <a:off x="220760" y="169275"/>
            <a:ext cx="11723590" cy="6507750"/>
          </a:xfrm>
          <a:prstGeom prst="rect">
            <a:avLst/>
          </a:prstGeom>
          <a:solidFill>
            <a:schemeClr val="lt1">
              <a:lumMod val="100000"/>
              <a:lumOff val="0"/>
            </a:schemeClr>
          </a:solidFill>
          <a:ln w="63500" cmpd="thickThin" algn="ctr">
            <a:solidFill>
              <a:schemeClr val="accent1">
                <a:lumMod val="100000"/>
                <a:lumOff val="0"/>
              </a:schemeClr>
            </a:solidFill>
            <a:prstDash val="solid"/>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rot="0" vert="horz" wrap="square" lIns="91440" tIns="45720" rIns="91440" bIns="45720" anchor="t" anchorCtr="0" upright="1">
            <a:noAutofit/>
          </a:bodyPr>
          <a:lstStyle/>
          <a:p>
            <a:pPr algn="ctr">
              <a:spcAft>
                <a:spcPts val="0"/>
              </a:spcAft>
            </a:pPr>
            <a:r>
              <a:rPr lang="en-GB" sz="1050" b="1" dirty="0">
                <a:latin typeface="Kinetic" panose="00000500000000000000" pitchFamily="50" charset="0"/>
                <a:ea typeface="Calibri" panose="020F0502020204030204" pitchFamily="34" charset="0"/>
                <a:cs typeface="Calibri" panose="020F0502020204030204" pitchFamily="34" charset="0"/>
              </a:rPr>
              <a:t> </a:t>
            </a:r>
            <a:endParaRPr lang="en-GB" sz="1050" dirty="0">
              <a:effectLst/>
              <a:latin typeface="Calibri" panose="020F0502020204030204" pitchFamily="34" charset="0"/>
              <a:ea typeface="Calibri" panose="020F0502020204030204" pitchFamily="34" charset="0"/>
              <a:cs typeface="Calibri" panose="020F0502020204030204" pitchFamily="34" charset="0"/>
            </a:endParaRPr>
          </a:p>
        </p:txBody>
      </p:sp>
      <p:sp>
        <p:nvSpPr>
          <p:cNvPr id="6" name="Text Box 14">
            <a:extLst>
              <a:ext uri="{FF2B5EF4-FFF2-40B4-BE49-F238E27FC236}">
                <a16:creationId xmlns:a16="http://schemas.microsoft.com/office/drawing/2014/main" id="{83A36AD6-6568-4C83-9EFE-F0A1AD6A4711}"/>
              </a:ext>
            </a:extLst>
          </p:cNvPr>
          <p:cNvSpPr txBox="1">
            <a:spLocks noChangeArrowheads="1"/>
          </p:cNvSpPr>
          <p:nvPr/>
        </p:nvSpPr>
        <p:spPr bwMode="auto">
          <a:xfrm>
            <a:off x="5077515" y="400617"/>
            <a:ext cx="2552010" cy="4269232"/>
          </a:xfrm>
          <a:prstGeom prst="rect">
            <a:avLst/>
          </a:prstGeom>
          <a:solidFill>
            <a:schemeClr val="lt1">
              <a:lumMod val="100000"/>
              <a:lumOff val="0"/>
            </a:schemeClr>
          </a:solidFill>
          <a:ln w="63500" cmpd="thickThin" algn="ctr">
            <a:solidFill>
              <a:schemeClr val="accent1">
                <a:lumMod val="100000"/>
                <a:lumOff val="0"/>
              </a:schemeClr>
            </a:solidFill>
            <a:prstDash val="solid"/>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rot="0" vert="horz" wrap="square" lIns="91440" tIns="45720" rIns="91440" bIns="45720" anchor="t" anchorCtr="0" upright="1">
            <a:noAutofit/>
          </a:bodyPr>
          <a:lstStyle/>
          <a:p>
            <a:pPr algn="ctr">
              <a:spcAft>
                <a:spcPts val="0"/>
              </a:spcAft>
            </a:pPr>
            <a:endParaRPr lang="en-US" sz="1600" b="1" dirty="0">
              <a:latin typeface="Kinetic" panose="00000500000000000000" pitchFamily="50" charset="0"/>
              <a:ea typeface="Calibri" panose="020F0502020204030204" pitchFamily="34" charset="0"/>
              <a:cs typeface="Calibri" panose="020F0502020204030204" pitchFamily="34" charset="0"/>
            </a:endParaRPr>
          </a:p>
          <a:p>
            <a:pPr algn="ctr">
              <a:spcAft>
                <a:spcPts val="0"/>
              </a:spcAft>
            </a:pPr>
            <a:r>
              <a:rPr lang="en-US" sz="1600" b="1" dirty="0">
                <a:latin typeface="Lucida Bright" panose="02040602050505020304" pitchFamily="18" charset="0"/>
                <a:ea typeface="Calibri" panose="020F0502020204030204" pitchFamily="34" charset="0"/>
                <a:cs typeface="Calibri" panose="020F0502020204030204" pitchFamily="34" charset="0"/>
              </a:rPr>
              <a:t>Autumn 2 2024</a:t>
            </a:r>
            <a:endParaRPr lang="en-GB" sz="1600" b="1" dirty="0">
              <a:latin typeface="Lucida Bright" panose="02040602050505020304" pitchFamily="18" charset="0"/>
              <a:ea typeface="Calibri" panose="020F0502020204030204" pitchFamily="34" charset="0"/>
              <a:cs typeface="Calibri" panose="020F0502020204030204" pitchFamily="34" charset="0"/>
            </a:endParaRPr>
          </a:p>
          <a:p>
            <a:pPr algn="ctr">
              <a:spcAft>
                <a:spcPts val="0"/>
              </a:spcAft>
            </a:pPr>
            <a:r>
              <a:rPr lang="en-US" sz="1600" b="1" dirty="0">
                <a:effectLst/>
                <a:latin typeface="Lucida Bright" panose="02040602050505020304" pitchFamily="18" charset="0"/>
                <a:ea typeface="Calibri" panose="020F0502020204030204" pitchFamily="34" charset="0"/>
                <a:cs typeface="Calibri" panose="020F0502020204030204" pitchFamily="34" charset="0"/>
              </a:rPr>
              <a:t>Years 1 &amp; 2</a:t>
            </a:r>
            <a:endParaRPr lang="en-GB" sz="1600" dirty="0">
              <a:effectLst/>
              <a:latin typeface="Lucida Bright" panose="02040602050505020304" pitchFamily="18" charset="0"/>
              <a:ea typeface="Calibri" panose="020F0502020204030204" pitchFamily="34" charset="0"/>
              <a:cs typeface="Calibri" panose="020F0502020204030204" pitchFamily="34" charset="0"/>
            </a:endParaRPr>
          </a:p>
        </p:txBody>
      </p:sp>
      <p:sp>
        <p:nvSpPr>
          <p:cNvPr id="9" name="Text Box 14">
            <a:extLst>
              <a:ext uri="{FF2B5EF4-FFF2-40B4-BE49-F238E27FC236}">
                <a16:creationId xmlns:a16="http://schemas.microsoft.com/office/drawing/2014/main" id="{6A8A5E1B-1B35-4FBD-888C-93350CEA44B7}"/>
              </a:ext>
            </a:extLst>
          </p:cNvPr>
          <p:cNvSpPr txBox="1">
            <a:spLocks noChangeArrowheads="1"/>
          </p:cNvSpPr>
          <p:nvPr/>
        </p:nvSpPr>
        <p:spPr bwMode="auto">
          <a:xfrm>
            <a:off x="404034" y="402648"/>
            <a:ext cx="4563943" cy="1618583"/>
          </a:xfrm>
          <a:prstGeom prst="rect">
            <a:avLst/>
          </a:prstGeom>
          <a:solidFill>
            <a:schemeClr val="lt1">
              <a:lumMod val="100000"/>
              <a:lumOff val="0"/>
            </a:schemeClr>
          </a:solidFill>
          <a:ln w="63500" cmpd="thickThin" algn="ctr">
            <a:solidFill>
              <a:schemeClr val="accent1">
                <a:lumMod val="100000"/>
                <a:lumOff val="0"/>
              </a:schemeClr>
            </a:solidFill>
            <a:prstDash val="solid"/>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rot="0" vert="horz" wrap="square" lIns="91440" tIns="45720" rIns="91440" bIns="45720" anchor="t" anchorCtr="0" upright="1">
            <a:noAutofit/>
          </a:bodyPr>
          <a:lstStyle/>
          <a:p>
            <a:pPr algn="ctr">
              <a:lnSpc>
                <a:spcPct val="150000"/>
              </a:lnSpc>
              <a:spcAft>
                <a:spcPts val="0"/>
              </a:spcAft>
            </a:pPr>
            <a:r>
              <a:rPr lang="en-GB" sz="1050" b="1" u="sng" dirty="0">
                <a:latin typeface="Lucida Bright" panose="02040602050505020304" pitchFamily="18" charset="0"/>
                <a:ea typeface="Calibri" panose="020F0502020204030204" pitchFamily="34" charset="0"/>
                <a:cs typeface="Calibri" panose="020F0502020204030204" pitchFamily="34" charset="0"/>
              </a:rPr>
              <a:t>English</a:t>
            </a:r>
          </a:p>
          <a:p>
            <a:pPr>
              <a:spcAft>
                <a:spcPts val="0"/>
              </a:spcAft>
            </a:pPr>
            <a:endParaRPr lang="en-GB" sz="1050" dirty="0">
              <a:latin typeface="Lucida Bright" panose="02040602050505020304" pitchFamily="18" charset="0"/>
              <a:ea typeface="Calibri" panose="020F0502020204030204" pitchFamily="34" charset="0"/>
              <a:cs typeface="Calibri" panose="020F0502020204030204" pitchFamily="34" charset="0"/>
            </a:endParaRPr>
          </a:p>
          <a:p>
            <a:pPr>
              <a:spcAft>
                <a:spcPts val="0"/>
              </a:spcAft>
            </a:pPr>
            <a:r>
              <a:rPr lang="en-GB" sz="1000" dirty="0">
                <a:latin typeface="Lucida Bright" panose="02040602050505020304" pitchFamily="18" charset="0"/>
                <a:ea typeface="Calibri" panose="020F0502020204030204" pitchFamily="34" charset="0"/>
                <a:cs typeface="Calibri" panose="020F0502020204030204" pitchFamily="34" charset="0"/>
              </a:rPr>
              <a:t>In English, we will be reading the book ‘Nibbles the Book Monster’ to help us write a diary entry in the first person based on his adventures. </a:t>
            </a:r>
          </a:p>
          <a:p>
            <a:pPr algn="ctr">
              <a:spcAft>
                <a:spcPts val="0"/>
              </a:spcAft>
            </a:pPr>
            <a:endParaRPr lang="en-GB" sz="1000" b="1" dirty="0">
              <a:latin typeface="Lucida Bright" panose="02040602050505020304" pitchFamily="18" charset="0"/>
              <a:ea typeface="Calibri" panose="020F0502020204030204" pitchFamily="34" charset="0"/>
              <a:cs typeface="Calibri" panose="020F0502020204030204" pitchFamily="34" charset="0"/>
            </a:endParaRPr>
          </a:p>
          <a:p>
            <a:r>
              <a:rPr lang="en-GB" sz="1000" u="sng" dirty="0">
                <a:latin typeface="Lucida Bright" panose="02040602050505020304" pitchFamily="18" charset="0"/>
                <a:ea typeface="Calibri" panose="020F0502020204030204" pitchFamily="34" charset="0"/>
                <a:cs typeface="Calibri" panose="020F0502020204030204" pitchFamily="34" charset="0"/>
              </a:rPr>
              <a:t>What you can do to help at home:</a:t>
            </a:r>
          </a:p>
          <a:p>
            <a:pPr marL="171450" indent="-171450">
              <a:spcAft>
                <a:spcPts val="0"/>
              </a:spcAft>
              <a:buFontTx/>
              <a:buChar char="-"/>
            </a:pPr>
            <a:r>
              <a:rPr lang="en-GB" sz="1000" dirty="0">
                <a:latin typeface="Lucida Bright" panose="02040602050505020304" pitchFamily="18" charset="0"/>
                <a:ea typeface="Calibri" panose="020F0502020204030204" pitchFamily="34" charset="0"/>
                <a:cs typeface="Calibri" panose="020F0502020204030204" pitchFamily="34" charset="0"/>
              </a:rPr>
              <a:t>Listen to your child reading their school book as often as possible</a:t>
            </a:r>
          </a:p>
          <a:p>
            <a:pPr marL="171450" indent="-171450">
              <a:spcAft>
                <a:spcPts val="0"/>
              </a:spcAft>
              <a:buFontTx/>
              <a:buChar char="-"/>
            </a:pPr>
            <a:r>
              <a:rPr lang="en-GB" sz="1000" dirty="0">
                <a:latin typeface="Lucida Bright" panose="02040602050505020304" pitchFamily="18" charset="0"/>
                <a:ea typeface="Calibri" panose="020F0502020204030204" pitchFamily="34" charset="0"/>
                <a:cs typeface="Calibri" panose="020F0502020204030204" pitchFamily="34" charset="0"/>
              </a:rPr>
              <a:t>Read to your child a book they may not be able to read independently for pleasure. </a:t>
            </a:r>
          </a:p>
          <a:p>
            <a:pPr algn="ctr">
              <a:spcAft>
                <a:spcPts val="0"/>
              </a:spcAft>
            </a:pPr>
            <a:r>
              <a:rPr lang="en-GB" sz="1000" b="1" dirty="0">
                <a:latin typeface="Lucida Bright" panose="02040602050505020304" pitchFamily="18" charset="0"/>
                <a:ea typeface="Calibri" panose="020F0502020204030204" pitchFamily="34" charset="0"/>
                <a:cs typeface="Calibri" panose="020F0502020204030204" pitchFamily="34" charset="0"/>
              </a:rPr>
              <a:t> </a:t>
            </a:r>
            <a:endParaRPr lang="en-GB" sz="1000" dirty="0">
              <a:effectLst/>
              <a:latin typeface="Lucida Bright" panose="02040602050505020304" pitchFamily="18" charset="0"/>
              <a:ea typeface="Calibri" panose="020F0502020204030204" pitchFamily="34" charset="0"/>
              <a:cs typeface="Calibri" panose="020F0502020204030204" pitchFamily="34" charset="0"/>
            </a:endParaRPr>
          </a:p>
        </p:txBody>
      </p:sp>
      <p:sp>
        <p:nvSpPr>
          <p:cNvPr id="10" name="Text Box 14">
            <a:extLst>
              <a:ext uri="{FF2B5EF4-FFF2-40B4-BE49-F238E27FC236}">
                <a16:creationId xmlns:a16="http://schemas.microsoft.com/office/drawing/2014/main" id="{F455D7FA-C263-4EF0-A1DB-8B9C49ACA102}"/>
              </a:ext>
            </a:extLst>
          </p:cNvPr>
          <p:cNvSpPr txBox="1">
            <a:spLocks noChangeArrowheads="1"/>
          </p:cNvSpPr>
          <p:nvPr/>
        </p:nvSpPr>
        <p:spPr bwMode="auto">
          <a:xfrm>
            <a:off x="398438" y="2106048"/>
            <a:ext cx="4569539" cy="2561089"/>
          </a:xfrm>
          <a:prstGeom prst="rect">
            <a:avLst/>
          </a:prstGeom>
          <a:solidFill>
            <a:schemeClr val="lt1">
              <a:lumMod val="100000"/>
              <a:lumOff val="0"/>
            </a:schemeClr>
          </a:solidFill>
          <a:ln w="63500" cmpd="thickThin" algn="ctr">
            <a:solidFill>
              <a:schemeClr val="accent1">
                <a:lumMod val="100000"/>
                <a:lumOff val="0"/>
              </a:schemeClr>
            </a:solidFill>
            <a:prstDash val="solid"/>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rot="0" vert="horz" wrap="square" lIns="91440" tIns="45720" rIns="91440" bIns="45720" anchor="t" anchorCtr="0" upright="1">
            <a:noAutofit/>
          </a:bodyPr>
          <a:lstStyle/>
          <a:p>
            <a:pPr algn="ctr">
              <a:lnSpc>
                <a:spcPct val="150000"/>
              </a:lnSpc>
              <a:spcAft>
                <a:spcPts val="0"/>
              </a:spcAft>
            </a:pPr>
            <a:r>
              <a:rPr lang="en-GB" sz="1050" b="1" u="sng" dirty="0">
                <a:latin typeface="Lucida Bright" panose="02040602050505020304" pitchFamily="18" charset="0"/>
                <a:ea typeface="Calibri" panose="020F0502020204030204" pitchFamily="34" charset="0"/>
                <a:cs typeface="Calibri" panose="020F0502020204030204" pitchFamily="34" charset="0"/>
              </a:rPr>
              <a:t>Maths</a:t>
            </a:r>
          </a:p>
          <a:p>
            <a:pPr>
              <a:spcAft>
                <a:spcPts val="0"/>
              </a:spcAft>
            </a:pPr>
            <a:endParaRPr lang="en-GB" sz="1050" dirty="0">
              <a:latin typeface="Lucida Bright" panose="02040602050505020304" pitchFamily="18" charset="0"/>
              <a:ea typeface="Calibri" panose="020F0502020204030204" pitchFamily="34" charset="0"/>
              <a:cs typeface="Calibri" panose="020F0502020204030204" pitchFamily="34" charset="0"/>
            </a:endParaRPr>
          </a:p>
          <a:p>
            <a:pPr>
              <a:spcAft>
                <a:spcPts val="0"/>
              </a:spcAft>
            </a:pPr>
            <a:r>
              <a:rPr lang="en-GB" sz="900" dirty="0">
                <a:latin typeface="Lucida Bright" panose="02040602050505020304" pitchFamily="18" charset="0"/>
                <a:ea typeface="Calibri" panose="020F0502020204030204" pitchFamily="34" charset="0"/>
                <a:cs typeface="Calibri" panose="020F0502020204030204" pitchFamily="34" charset="0"/>
              </a:rPr>
              <a:t>In maths </a:t>
            </a:r>
            <a:r>
              <a:rPr lang="en-GB" sz="900" dirty="0">
                <a:solidFill>
                  <a:srgbClr val="FF0000"/>
                </a:solidFill>
                <a:latin typeface="Lucida Bright" panose="02040602050505020304" pitchFamily="18" charset="0"/>
                <a:ea typeface="Calibri" panose="020F0502020204030204" pitchFamily="34" charset="0"/>
                <a:cs typeface="Calibri" panose="020F0502020204030204" pitchFamily="34" charset="0"/>
              </a:rPr>
              <a:t>Year One </a:t>
            </a:r>
            <a:r>
              <a:rPr lang="en-GB" sz="900" dirty="0">
                <a:latin typeface="Lucida Bright" panose="02040602050505020304" pitchFamily="18" charset="0"/>
                <a:ea typeface="Calibri" panose="020F0502020204030204" pitchFamily="34" charset="0"/>
                <a:cs typeface="Calibri" panose="020F0502020204030204" pitchFamily="34" charset="0"/>
              </a:rPr>
              <a:t>children we will be learning about 2D shapes and 3D shapes. We shall be learning to recognise and name the 3D shapes, sphere, cone, cuboid, pyramid, cylinder and cube and the 2D shapes, square, rectangle, circle and triangle.</a:t>
            </a:r>
            <a:endParaRPr lang="en-GB" sz="900" u="sng" dirty="0">
              <a:latin typeface="Lucida Bright" panose="02040602050505020304" pitchFamily="18" charset="0"/>
              <a:ea typeface="Calibri" panose="020F0502020204030204" pitchFamily="34" charset="0"/>
              <a:cs typeface="Calibri" panose="020F0502020204030204" pitchFamily="34" charset="0"/>
            </a:endParaRPr>
          </a:p>
          <a:p>
            <a:pPr>
              <a:spcAft>
                <a:spcPts val="0"/>
              </a:spcAft>
            </a:pPr>
            <a:r>
              <a:rPr lang="en-GB" sz="900" b="1" u="sng" dirty="0">
                <a:latin typeface="Lucida Bright" panose="02040602050505020304" pitchFamily="18" charset="0"/>
                <a:ea typeface="Calibri" panose="020F0502020204030204" pitchFamily="34" charset="0"/>
                <a:cs typeface="Calibri" panose="020F0502020204030204" pitchFamily="34" charset="0"/>
              </a:rPr>
              <a:t>What you can do to help at home: </a:t>
            </a:r>
          </a:p>
          <a:p>
            <a:pPr>
              <a:spcAft>
                <a:spcPts val="0"/>
              </a:spcAft>
            </a:pPr>
            <a:r>
              <a:rPr lang="en-GB" sz="900" dirty="0">
                <a:latin typeface="Lucida Bright" panose="02040602050505020304" pitchFamily="18" charset="0"/>
                <a:ea typeface="Calibri" panose="020F0502020204030204" pitchFamily="34" charset="0"/>
                <a:cs typeface="Calibri" panose="020F0502020204030204" pitchFamily="34" charset="0"/>
              </a:rPr>
              <a:t>Go in a shape hunt at home. What objects or packaging can you find in these shapes?</a:t>
            </a:r>
          </a:p>
          <a:p>
            <a:pPr>
              <a:spcAft>
                <a:spcPts val="0"/>
              </a:spcAft>
            </a:pPr>
            <a:endParaRPr lang="en-GB" sz="1000" dirty="0">
              <a:latin typeface="Lucida Bright" panose="02040602050505020304" pitchFamily="18" charset="0"/>
              <a:ea typeface="Calibri" panose="020F0502020204030204" pitchFamily="34" charset="0"/>
              <a:cs typeface="Calibri" panose="020F0502020204030204" pitchFamily="34" charset="0"/>
            </a:endParaRPr>
          </a:p>
          <a:p>
            <a:pPr>
              <a:spcAft>
                <a:spcPts val="0"/>
              </a:spcAft>
            </a:pPr>
            <a:r>
              <a:rPr lang="en-GB" sz="900" dirty="0">
                <a:latin typeface="Lucida Bright" panose="02040602050505020304" pitchFamily="18" charset="0"/>
                <a:ea typeface="Calibri" panose="020F0502020204030204" pitchFamily="34" charset="0"/>
                <a:cs typeface="Calibri" panose="020F0502020204030204" pitchFamily="34" charset="0"/>
              </a:rPr>
              <a:t>In maths </a:t>
            </a:r>
            <a:r>
              <a:rPr lang="en-GB" sz="900" dirty="0">
                <a:solidFill>
                  <a:srgbClr val="FF0000"/>
                </a:solidFill>
                <a:latin typeface="Lucida Bright" panose="02040602050505020304" pitchFamily="18" charset="0"/>
                <a:ea typeface="Calibri" panose="020F0502020204030204" pitchFamily="34" charset="0"/>
                <a:cs typeface="Calibri" panose="020F0502020204030204" pitchFamily="34" charset="0"/>
              </a:rPr>
              <a:t>Year Two </a:t>
            </a:r>
            <a:r>
              <a:rPr lang="en-GB" sz="900" dirty="0">
                <a:latin typeface="Lucida Bright" panose="02040602050505020304" pitchFamily="18" charset="0"/>
                <a:ea typeface="Calibri" panose="020F0502020204030204" pitchFamily="34" charset="0"/>
                <a:cs typeface="Calibri" panose="020F0502020204030204" pitchFamily="34" charset="0"/>
              </a:rPr>
              <a:t>children we will be learning how to add and subtract 2-digit numbers Then we will move on to shape where we will learn the names of 2D and 3D shapes and be able to describe their features, such as edges and vertices. </a:t>
            </a:r>
            <a:endParaRPr lang="en-GB" sz="900" u="sng" dirty="0">
              <a:latin typeface="Lucida Bright" panose="02040602050505020304" pitchFamily="18" charset="0"/>
              <a:ea typeface="Calibri" panose="020F0502020204030204" pitchFamily="34" charset="0"/>
              <a:cs typeface="Calibri" panose="020F0502020204030204" pitchFamily="34" charset="0"/>
            </a:endParaRPr>
          </a:p>
          <a:p>
            <a:pPr>
              <a:spcAft>
                <a:spcPts val="0"/>
              </a:spcAft>
            </a:pPr>
            <a:r>
              <a:rPr lang="en-GB" sz="900" b="1" u="sng" dirty="0">
                <a:latin typeface="Lucida Bright" panose="02040602050505020304" pitchFamily="18" charset="0"/>
                <a:ea typeface="Calibri" panose="020F0502020204030204" pitchFamily="34" charset="0"/>
                <a:cs typeface="Calibri" panose="020F0502020204030204" pitchFamily="34" charset="0"/>
              </a:rPr>
              <a:t>What you can do to help at home: </a:t>
            </a:r>
          </a:p>
          <a:p>
            <a:pPr>
              <a:spcAft>
                <a:spcPts val="0"/>
              </a:spcAft>
            </a:pPr>
            <a:r>
              <a:rPr lang="en-GB" sz="1000" dirty="0">
                <a:latin typeface="Lucida Bright" panose="02040602050505020304" pitchFamily="18" charset="0"/>
                <a:ea typeface="Calibri" panose="020F0502020204030204" pitchFamily="34" charset="0"/>
                <a:cs typeface="Calibri" panose="020F0502020204030204" pitchFamily="34" charset="0"/>
              </a:rPr>
              <a:t>- </a:t>
            </a:r>
            <a:r>
              <a:rPr lang="en-GB" sz="900" dirty="0">
                <a:latin typeface="Lucida Bright" panose="02040602050505020304" pitchFamily="18" charset="0"/>
                <a:ea typeface="Calibri" panose="020F0502020204030204" pitchFamily="34" charset="0"/>
                <a:cs typeface="Calibri" panose="020F0502020204030204" pitchFamily="34" charset="0"/>
              </a:rPr>
              <a:t>Log on to </a:t>
            </a:r>
            <a:r>
              <a:rPr lang="en-GB" sz="900" dirty="0" err="1">
                <a:latin typeface="Lucida Bright" panose="02040602050505020304" pitchFamily="18" charset="0"/>
                <a:ea typeface="Calibri" panose="020F0502020204030204" pitchFamily="34" charset="0"/>
                <a:cs typeface="Calibri" panose="020F0502020204030204" pitchFamily="34" charset="0"/>
              </a:rPr>
              <a:t>Numbots</a:t>
            </a:r>
            <a:r>
              <a:rPr lang="en-GB" sz="900" dirty="0">
                <a:latin typeface="Lucida Bright" panose="02040602050505020304" pitchFamily="18" charset="0"/>
                <a:ea typeface="Calibri" panose="020F0502020204030204" pitchFamily="34" charset="0"/>
                <a:cs typeface="Calibri" panose="020F0502020204030204" pitchFamily="34" charset="0"/>
              </a:rPr>
              <a:t> at home to help increase fluency.</a:t>
            </a:r>
          </a:p>
        </p:txBody>
      </p:sp>
      <p:sp>
        <p:nvSpPr>
          <p:cNvPr id="11" name="Text Box 14">
            <a:extLst>
              <a:ext uri="{FF2B5EF4-FFF2-40B4-BE49-F238E27FC236}">
                <a16:creationId xmlns:a16="http://schemas.microsoft.com/office/drawing/2014/main" id="{AEF9EF95-09B2-445B-8156-C90020C6786E}"/>
              </a:ext>
            </a:extLst>
          </p:cNvPr>
          <p:cNvSpPr txBox="1">
            <a:spLocks noChangeArrowheads="1"/>
          </p:cNvSpPr>
          <p:nvPr/>
        </p:nvSpPr>
        <p:spPr bwMode="auto">
          <a:xfrm>
            <a:off x="404034" y="4751952"/>
            <a:ext cx="2800351" cy="1703397"/>
          </a:xfrm>
          <a:prstGeom prst="rect">
            <a:avLst/>
          </a:prstGeom>
          <a:solidFill>
            <a:schemeClr val="lt1">
              <a:lumMod val="100000"/>
              <a:lumOff val="0"/>
            </a:schemeClr>
          </a:solidFill>
          <a:ln w="63500" cmpd="thickThin" algn="ctr">
            <a:solidFill>
              <a:schemeClr val="accent1">
                <a:lumMod val="100000"/>
                <a:lumOff val="0"/>
              </a:schemeClr>
            </a:solidFill>
            <a:prstDash val="solid"/>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rot="0" vert="horz" wrap="square" lIns="91440" tIns="45720" rIns="91440" bIns="45720" anchor="t" anchorCtr="0" upright="1">
            <a:noAutofit/>
          </a:bodyPr>
          <a:lstStyle/>
          <a:p>
            <a:pPr algn="ctr">
              <a:lnSpc>
                <a:spcPct val="150000"/>
              </a:lnSpc>
              <a:spcAft>
                <a:spcPts val="0"/>
              </a:spcAft>
            </a:pPr>
            <a:r>
              <a:rPr lang="en-GB" sz="1050" b="1" u="sng" dirty="0">
                <a:latin typeface="Lucida Bright" panose="02040602050505020304" pitchFamily="18" charset="0"/>
                <a:ea typeface="Calibri" panose="020F0502020204030204" pitchFamily="34" charset="0"/>
                <a:cs typeface="Calibri" panose="020F0502020204030204" pitchFamily="34" charset="0"/>
              </a:rPr>
              <a:t>Design Technology</a:t>
            </a:r>
          </a:p>
          <a:p>
            <a:pPr algn="ctr">
              <a:spcAft>
                <a:spcPts val="0"/>
              </a:spcAft>
            </a:pPr>
            <a:endParaRPr lang="en-GB" sz="1000" b="1" dirty="0">
              <a:latin typeface="Lucida Bright" panose="02040602050505020304" pitchFamily="18" charset="0"/>
              <a:ea typeface="Calibri" panose="020F0502020204030204" pitchFamily="34" charset="0"/>
              <a:cs typeface="Calibri" panose="020F0502020204030204" pitchFamily="34" charset="0"/>
            </a:endParaRPr>
          </a:p>
          <a:p>
            <a:pPr algn="ctr">
              <a:spcAft>
                <a:spcPts val="0"/>
              </a:spcAft>
            </a:pPr>
            <a:endParaRPr lang="en-GB" sz="1000" b="1" dirty="0">
              <a:latin typeface="Lucida Bright" panose="02040602050505020304" pitchFamily="18" charset="0"/>
              <a:ea typeface="Calibri" panose="020F0502020204030204" pitchFamily="34" charset="0"/>
              <a:cs typeface="Calibri" panose="020F0502020204030204" pitchFamily="34" charset="0"/>
            </a:endParaRPr>
          </a:p>
          <a:p>
            <a:pPr algn="ctr"/>
            <a:r>
              <a:rPr lang="en-GB" sz="1000" dirty="0">
                <a:latin typeface="Lucida Bright" panose="02040602050505020304" pitchFamily="18" charset="0"/>
                <a:ea typeface="Calibri" panose="020F0502020204030204" pitchFamily="34" charset="0"/>
                <a:cs typeface="Calibri" panose="020F0502020204030204" pitchFamily="34" charset="0"/>
              </a:rPr>
              <a:t>In DT will be learning about using slider mechanisms to make a moving book. </a:t>
            </a:r>
          </a:p>
          <a:p>
            <a:pPr algn="ctr"/>
            <a:endParaRPr lang="en-GB" sz="1000" dirty="0">
              <a:latin typeface="Lucida Bright" panose="02040602050505020304" pitchFamily="18" charset="0"/>
              <a:ea typeface="Calibri" panose="020F0502020204030204" pitchFamily="34" charset="0"/>
              <a:cs typeface="Calibri" panose="020F0502020204030204" pitchFamily="34" charset="0"/>
            </a:endParaRPr>
          </a:p>
          <a:p>
            <a:pPr algn="ctr"/>
            <a:r>
              <a:rPr lang="en-GB" sz="1000" dirty="0">
                <a:latin typeface="Lucida Bright" panose="02040602050505020304" pitchFamily="18" charset="0"/>
                <a:ea typeface="Calibri" panose="020F0502020204030204" pitchFamily="34" charset="0"/>
                <a:cs typeface="Calibri" panose="020F0502020204030204" pitchFamily="34" charset="0"/>
              </a:rPr>
              <a:t> </a:t>
            </a:r>
          </a:p>
        </p:txBody>
      </p:sp>
      <p:sp>
        <p:nvSpPr>
          <p:cNvPr id="12" name="Text Box 14">
            <a:extLst>
              <a:ext uri="{FF2B5EF4-FFF2-40B4-BE49-F238E27FC236}">
                <a16:creationId xmlns:a16="http://schemas.microsoft.com/office/drawing/2014/main" id="{D3221CF0-BF56-4821-AAB5-623940B90B93}"/>
              </a:ext>
            </a:extLst>
          </p:cNvPr>
          <p:cNvSpPr txBox="1">
            <a:spLocks noChangeArrowheads="1"/>
          </p:cNvSpPr>
          <p:nvPr/>
        </p:nvSpPr>
        <p:spPr bwMode="auto">
          <a:xfrm>
            <a:off x="7753358" y="402649"/>
            <a:ext cx="3943343" cy="1944796"/>
          </a:xfrm>
          <a:prstGeom prst="rect">
            <a:avLst/>
          </a:prstGeom>
          <a:solidFill>
            <a:schemeClr val="lt1">
              <a:lumMod val="100000"/>
              <a:lumOff val="0"/>
            </a:schemeClr>
          </a:solidFill>
          <a:ln w="63500" cmpd="thickThin" algn="ctr">
            <a:solidFill>
              <a:schemeClr val="accent1">
                <a:lumMod val="100000"/>
                <a:lumOff val="0"/>
              </a:schemeClr>
            </a:solidFill>
            <a:prstDash val="solid"/>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rot="0" vert="horz" wrap="square" lIns="91440" tIns="45720" rIns="91440" bIns="45720" anchor="t" anchorCtr="0" upright="1">
            <a:noAutofit/>
          </a:bodyPr>
          <a:lstStyle/>
          <a:p>
            <a:pPr algn="ctr">
              <a:spcAft>
                <a:spcPts val="0"/>
              </a:spcAft>
            </a:pPr>
            <a:endParaRPr lang="en-GB" sz="1050" dirty="0">
              <a:latin typeface="Lucida Bright" panose="02040602050505020304" pitchFamily="18" charset="0"/>
              <a:ea typeface="Calibri" panose="020F0502020204030204" pitchFamily="34" charset="0"/>
              <a:cs typeface="Calibri" panose="020F0502020204030204" pitchFamily="34" charset="0"/>
            </a:endParaRPr>
          </a:p>
          <a:p>
            <a:pPr algn="ctr">
              <a:spcAft>
                <a:spcPts val="0"/>
              </a:spcAft>
            </a:pPr>
            <a:r>
              <a:rPr lang="en-GB" sz="1050" b="1" u="sng" dirty="0">
                <a:latin typeface="Lucida Bright" panose="02040602050505020304" pitchFamily="18" charset="0"/>
                <a:ea typeface="Calibri" panose="020F0502020204030204" pitchFamily="34" charset="0"/>
                <a:cs typeface="Calibri" panose="020F0502020204030204" pitchFamily="34" charset="0"/>
              </a:rPr>
              <a:t>Geography </a:t>
            </a:r>
            <a:endParaRPr lang="en-GB" sz="1050" dirty="0">
              <a:latin typeface="Lucida Bright" panose="02040602050505020304" pitchFamily="18" charset="0"/>
              <a:ea typeface="Calibri" panose="020F0502020204030204" pitchFamily="34" charset="0"/>
              <a:cs typeface="Calibri" panose="020F0502020204030204" pitchFamily="34" charset="0"/>
            </a:endParaRPr>
          </a:p>
          <a:p>
            <a:pPr>
              <a:spcAft>
                <a:spcPts val="0"/>
              </a:spcAft>
            </a:pPr>
            <a:r>
              <a:rPr lang="en-GB" sz="1000" dirty="0">
                <a:latin typeface="Lucida Bright" panose="02040602050505020304" pitchFamily="18" charset="0"/>
                <a:ea typeface="Calibri" panose="020F0502020204030204" pitchFamily="34" charset="0"/>
                <a:cs typeface="Calibri" panose="020F0502020204030204" pitchFamily="34" charset="0"/>
              </a:rPr>
              <a:t>In geography we will be learning about weather and different types of weather such as a he</a:t>
            </a:r>
            <a:r>
              <a:rPr lang="en-GB" sz="1000" dirty="0">
                <a:latin typeface="Lucida Bright" panose="02040602050505020304" pitchFamily="18" charset="0"/>
              </a:rPr>
              <a:t>atwave, drought, flood, monsoon, blizzard. We will also be learning about the location of the United Kingdom and the physical and human features found within England. </a:t>
            </a:r>
          </a:p>
          <a:p>
            <a:pPr>
              <a:spcAft>
                <a:spcPts val="0"/>
              </a:spcAft>
            </a:pPr>
            <a:endParaRPr lang="en-GB" sz="1000" u="sng" dirty="0">
              <a:latin typeface="Lucida Bright" panose="02040602050505020304" pitchFamily="18" charset="0"/>
              <a:ea typeface="Calibri" panose="020F0502020204030204" pitchFamily="34" charset="0"/>
              <a:cs typeface="Calibri" panose="020F0502020204030204" pitchFamily="34" charset="0"/>
            </a:endParaRPr>
          </a:p>
          <a:p>
            <a:pPr>
              <a:spcAft>
                <a:spcPts val="0"/>
              </a:spcAft>
            </a:pPr>
            <a:r>
              <a:rPr lang="en-GB" sz="1000" u="sng" dirty="0">
                <a:latin typeface="Lucida Bright" panose="02040602050505020304" pitchFamily="18" charset="0"/>
                <a:ea typeface="Calibri" panose="020F0502020204030204" pitchFamily="34" charset="0"/>
                <a:cs typeface="Calibri" panose="020F0502020204030204" pitchFamily="34" charset="0"/>
              </a:rPr>
              <a:t>What you can do to help at home: </a:t>
            </a:r>
          </a:p>
          <a:p>
            <a:pPr>
              <a:spcAft>
                <a:spcPts val="0"/>
              </a:spcAft>
            </a:pPr>
            <a:r>
              <a:rPr lang="en-GB" sz="1000" dirty="0">
                <a:latin typeface="Lucida Bright" panose="02040602050505020304" pitchFamily="18" charset="0"/>
                <a:ea typeface="Calibri" panose="020F0502020204030204" pitchFamily="34" charset="0"/>
                <a:cs typeface="Calibri" panose="020F0502020204030204" pitchFamily="34" charset="0"/>
              </a:rPr>
              <a:t>Look at different maps together of United Kingdom. Talk about what you can see: rivers, mountains, cities and towns. Find the capital, London, </a:t>
            </a:r>
          </a:p>
          <a:p>
            <a:pPr>
              <a:spcAft>
                <a:spcPts val="0"/>
              </a:spcAft>
            </a:pPr>
            <a:endParaRPr lang="en-GB" sz="1000" u="sng" dirty="0">
              <a:latin typeface="Lucida Bright" panose="02040602050505020304" pitchFamily="18" charset="0"/>
              <a:ea typeface="Calibri" panose="020F0502020204030204" pitchFamily="34" charset="0"/>
              <a:cs typeface="Calibri" panose="020F0502020204030204" pitchFamily="34" charset="0"/>
            </a:endParaRPr>
          </a:p>
        </p:txBody>
      </p:sp>
      <p:sp>
        <p:nvSpPr>
          <p:cNvPr id="13" name="Text Box 14">
            <a:extLst>
              <a:ext uri="{FF2B5EF4-FFF2-40B4-BE49-F238E27FC236}">
                <a16:creationId xmlns:a16="http://schemas.microsoft.com/office/drawing/2014/main" id="{5834B56B-8439-45A7-B8B3-8019DD2B8F57}"/>
              </a:ext>
            </a:extLst>
          </p:cNvPr>
          <p:cNvSpPr txBox="1">
            <a:spLocks noChangeArrowheads="1"/>
          </p:cNvSpPr>
          <p:nvPr/>
        </p:nvSpPr>
        <p:spPr bwMode="auto">
          <a:xfrm>
            <a:off x="7753358" y="2434928"/>
            <a:ext cx="3943343" cy="2207732"/>
          </a:xfrm>
          <a:prstGeom prst="rect">
            <a:avLst/>
          </a:prstGeom>
          <a:solidFill>
            <a:schemeClr val="lt1">
              <a:lumMod val="100000"/>
              <a:lumOff val="0"/>
            </a:schemeClr>
          </a:solidFill>
          <a:ln w="63500" cmpd="thickThin" algn="ctr">
            <a:solidFill>
              <a:schemeClr val="accent1">
                <a:lumMod val="100000"/>
                <a:lumOff val="0"/>
              </a:schemeClr>
            </a:solidFill>
            <a:prstDash val="solid"/>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rot="0" vert="horz" wrap="square" lIns="91440" tIns="45720" rIns="91440" bIns="45720" anchor="t" anchorCtr="0" upright="1">
            <a:noAutofit/>
          </a:bodyPr>
          <a:lstStyle/>
          <a:p>
            <a:pPr algn="ctr">
              <a:spcAft>
                <a:spcPts val="0"/>
              </a:spcAft>
            </a:pPr>
            <a:r>
              <a:rPr lang="en-GB" sz="1050" b="1" u="sng" dirty="0">
                <a:latin typeface="Lucida Bright" panose="02040602050505020304" pitchFamily="18" charset="0"/>
                <a:ea typeface="Calibri" panose="020F0502020204030204" pitchFamily="34" charset="0"/>
                <a:cs typeface="Calibri" panose="020F0502020204030204" pitchFamily="34" charset="0"/>
              </a:rPr>
              <a:t>Science</a:t>
            </a:r>
          </a:p>
          <a:p>
            <a:pPr>
              <a:spcAft>
                <a:spcPts val="0"/>
              </a:spcAft>
            </a:pPr>
            <a:endParaRPr lang="en-GB" sz="1050" u="sng" dirty="0">
              <a:latin typeface="Lucida Bright" panose="02040602050505020304" pitchFamily="18" charset="0"/>
              <a:ea typeface="Calibri" panose="020F0502020204030204" pitchFamily="34" charset="0"/>
              <a:cs typeface="Calibri" panose="020F0502020204030204" pitchFamily="34" charset="0"/>
            </a:endParaRPr>
          </a:p>
          <a:p>
            <a:pPr>
              <a:spcAft>
                <a:spcPts val="0"/>
              </a:spcAft>
            </a:pPr>
            <a:r>
              <a:rPr lang="en-GB" sz="1000" dirty="0">
                <a:latin typeface="Lucida Bright" panose="02040602050505020304" pitchFamily="18" charset="0"/>
                <a:ea typeface="Calibri" panose="020F0502020204030204" pitchFamily="34" charset="0"/>
                <a:cs typeface="Calibri" panose="020F0502020204030204" pitchFamily="34" charset="0"/>
              </a:rPr>
              <a:t>In science we will be learning about humans. This will include how humans take care of themselves thinking about hygiene, food, exercise and teeth. </a:t>
            </a:r>
          </a:p>
          <a:p>
            <a:pPr>
              <a:spcAft>
                <a:spcPts val="0"/>
              </a:spcAft>
            </a:pPr>
            <a:r>
              <a:rPr lang="en-GB" sz="1000" dirty="0">
                <a:latin typeface="Lucida Bright" panose="02040602050505020304" pitchFamily="18" charset="0"/>
                <a:ea typeface="Calibri" panose="020F0502020204030204" pitchFamily="34" charset="0"/>
                <a:cs typeface="Calibri" panose="020F0502020204030204" pitchFamily="34" charset="0"/>
              </a:rPr>
              <a:t>We shall also be learning about plants and what they need to grow.</a:t>
            </a:r>
          </a:p>
          <a:p>
            <a:pPr>
              <a:spcAft>
                <a:spcPts val="0"/>
              </a:spcAft>
            </a:pPr>
            <a:endParaRPr lang="en-GB" sz="1000" u="sng" dirty="0">
              <a:latin typeface="Lucida Bright" panose="02040602050505020304" pitchFamily="18" charset="0"/>
              <a:ea typeface="Calibri" panose="020F0502020204030204" pitchFamily="34" charset="0"/>
              <a:cs typeface="Calibri" panose="020F0502020204030204" pitchFamily="34" charset="0"/>
            </a:endParaRPr>
          </a:p>
          <a:p>
            <a:pPr>
              <a:spcAft>
                <a:spcPts val="0"/>
              </a:spcAft>
            </a:pPr>
            <a:r>
              <a:rPr lang="en-GB" sz="1000" u="sng" dirty="0">
                <a:latin typeface="Lucida Bright" panose="02040602050505020304" pitchFamily="18" charset="0"/>
                <a:ea typeface="Calibri" panose="020F0502020204030204" pitchFamily="34" charset="0"/>
                <a:cs typeface="Calibri" panose="020F0502020204030204" pitchFamily="34" charset="0"/>
              </a:rPr>
              <a:t>What you can do to help at home:</a:t>
            </a:r>
          </a:p>
          <a:p>
            <a:pPr>
              <a:spcAft>
                <a:spcPts val="0"/>
              </a:spcAft>
            </a:pPr>
            <a:r>
              <a:rPr lang="en-GB" sz="1000" dirty="0">
                <a:latin typeface="Lucida Bright" panose="02040602050505020304" pitchFamily="18" charset="0"/>
                <a:ea typeface="Calibri" panose="020F0502020204030204" pitchFamily="34" charset="0"/>
                <a:cs typeface="Calibri" panose="020F0502020204030204" pitchFamily="34" charset="0"/>
              </a:rPr>
              <a:t>Create a weekly menu and exercise programme for someone your age.</a:t>
            </a:r>
          </a:p>
          <a:p>
            <a:pPr>
              <a:spcAft>
                <a:spcPts val="0"/>
              </a:spcAft>
            </a:pPr>
            <a:r>
              <a:rPr lang="en-GB" sz="1000" dirty="0">
                <a:latin typeface="Lucida Bright" panose="02040602050505020304" pitchFamily="18" charset="0"/>
                <a:ea typeface="Calibri" panose="020F0502020204030204" pitchFamily="34" charset="0"/>
                <a:cs typeface="Calibri" panose="020F0502020204030204" pitchFamily="34" charset="0"/>
              </a:rPr>
              <a:t>Plant some cress seeds. Put one pot in the light and one in the dark. Record what happens. Do they grow the same?</a:t>
            </a:r>
          </a:p>
        </p:txBody>
      </p:sp>
      <p:sp>
        <p:nvSpPr>
          <p:cNvPr id="14" name="Text Box 14">
            <a:extLst>
              <a:ext uri="{FF2B5EF4-FFF2-40B4-BE49-F238E27FC236}">
                <a16:creationId xmlns:a16="http://schemas.microsoft.com/office/drawing/2014/main" id="{85DF0102-AB11-4EC9-A427-DE37D057D6B4}"/>
              </a:ext>
            </a:extLst>
          </p:cNvPr>
          <p:cNvSpPr txBox="1">
            <a:spLocks noChangeArrowheads="1"/>
          </p:cNvSpPr>
          <p:nvPr/>
        </p:nvSpPr>
        <p:spPr bwMode="auto">
          <a:xfrm>
            <a:off x="6329360" y="4763191"/>
            <a:ext cx="2700341" cy="1692159"/>
          </a:xfrm>
          <a:prstGeom prst="rect">
            <a:avLst/>
          </a:prstGeom>
          <a:solidFill>
            <a:schemeClr val="lt1">
              <a:lumMod val="100000"/>
              <a:lumOff val="0"/>
            </a:schemeClr>
          </a:solidFill>
          <a:ln w="63500" cmpd="thickThin" algn="ctr">
            <a:solidFill>
              <a:schemeClr val="accent1">
                <a:lumMod val="100000"/>
                <a:lumOff val="0"/>
              </a:schemeClr>
            </a:solidFill>
            <a:prstDash val="solid"/>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rot="0" vert="horz" wrap="square" lIns="91440" tIns="45720" rIns="91440" bIns="45720" anchor="t" anchorCtr="0" upright="1">
            <a:noAutofit/>
          </a:bodyPr>
          <a:lstStyle/>
          <a:p>
            <a:pPr algn="ctr">
              <a:lnSpc>
                <a:spcPct val="150000"/>
              </a:lnSpc>
              <a:spcAft>
                <a:spcPts val="0"/>
              </a:spcAft>
            </a:pPr>
            <a:r>
              <a:rPr lang="en-GB" sz="1050" b="1" u="sng" dirty="0">
                <a:latin typeface="Lucida Bright" panose="02040602050505020304" pitchFamily="18" charset="0"/>
                <a:ea typeface="Calibri" panose="020F0502020204030204" pitchFamily="34" charset="0"/>
                <a:cs typeface="Calibri" panose="020F0502020204030204" pitchFamily="34" charset="0"/>
              </a:rPr>
              <a:t>Physical Education</a:t>
            </a:r>
            <a:endParaRPr lang="en-GB" sz="1050" dirty="0">
              <a:latin typeface="Lucida Bright" panose="02040602050505020304" pitchFamily="18" charset="0"/>
              <a:ea typeface="Calibri" panose="020F0502020204030204" pitchFamily="34" charset="0"/>
              <a:cs typeface="Calibri" panose="020F0502020204030204" pitchFamily="34" charset="0"/>
            </a:endParaRPr>
          </a:p>
          <a:p>
            <a:pPr algn="ctr">
              <a:spcAft>
                <a:spcPts val="0"/>
              </a:spcAft>
            </a:pPr>
            <a:r>
              <a:rPr lang="en-GB" sz="1000" dirty="0">
                <a:latin typeface="Lucida Bright" panose="02040602050505020304" pitchFamily="18" charset="0"/>
                <a:ea typeface="Calibri" panose="020F0502020204030204" pitchFamily="34" charset="0"/>
                <a:cs typeface="Calibri" panose="020F0502020204030204" pitchFamily="34" charset="0"/>
              </a:rPr>
              <a:t>In PE we will be learning about fundamental movements and net and wall games. </a:t>
            </a:r>
          </a:p>
          <a:p>
            <a:pPr algn="ctr">
              <a:spcAft>
                <a:spcPts val="0"/>
              </a:spcAft>
            </a:pPr>
            <a:endParaRPr lang="en-GB" sz="1050" dirty="0">
              <a:latin typeface="Lucida Bright" panose="02040602050505020304" pitchFamily="18" charset="0"/>
              <a:ea typeface="Calibri" panose="020F0502020204030204" pitchFamily="34" charset="0"/>
              <a:cs typeface="Calibri" panose="020F0502020204030204" pitchFamily="34" charset="0"/>
            </a:endParaRPr>
          </a:p>
          <a:p>
            <a:pPr algn="ctr">
              <a:spcAft>
                <a:spcPts val="0"/>
              </a:spcAft>
            </a:pPr>
            <a:r>
              <a:rPr lang="en-GB" sz="1050" b="1" u="sng" dirty="0">
                <a:latin typeface="Lucida Bright" panose="02040602050505020304" pitchFamily="18" charset="0"/>
                <a:ea typeface="Calibri" panose="020F0502020204030204" pitchFamily="34" charset="0"/>
                <a:cs typeface="Calibri" panose="020F0502020204030204" pitchFamily="34" charset="0"/>
              </a:rPr>
              <a:t>Music</a:t>
            </a:r>
          </a:p>
          <a:p>
            <a:pPr algn="ctr"/>
            <a:r>
              <a:rPr lang="en-GB" sz="1000" dirty="0">
                <a:effectLst/>
                <a:latin typeface="Lucida Bright" panose="02040602050505020304" pitchFamily="18" charset="0"/>
                <a:ea typeface="Calibri" panose="020F0502020204030204" pitchFamily="34" charset="0"/>
                <a:cs typeface="Calibri" panose="020F0502020204030204" pitchFamily="34" charset="0"/>
              </a:rPr>
              <a:t>In music we will be learning about the beat at timbre in music and use tuned and untuned percussion. </a:t>
            </a:r>
            <a:r>
              <a:rPr lang="en-GB" dirty="0"/>
              <a:t>	</a:t>
            </a:r>
          </a:p>
          <a:p>
            <a:pPr algn="ctr">
              <a:spcAft>
                <a:spcPts val="0"/>
              </a:spcAft>
            </a:pPr>
            <a:endParaRPr lang="en-GB" sz="1000" dirty="0">
              <a:effectLst/>
              <a:latin typeface="Lucida Bright" panose="02040602050505020304" pitchFamily="18" charset="0"/>
              <a:ea typeface="Calibri" panose="020F0502020204030204" pitchFamily="34" charset="0"/>
              <a:cs typeface="Calibri" panose="020F0502020204030204" pitchFamily="34" charset="0"/>
            </a:endParaRPr>
          </a:p>
        </p:txBody>
      </p:sp>
      <p:sp>
        <p:nvSpPr>
          <p:cNvPr id="16" name="Text Box 14">
            <a:extLst>
              <a:ext uri="{FF2B5EF4-FFF2-40B4-BE49-F238E27FC236}">
                <a16:creationId xmlns:a16="http://schemas.microsoft.com/office/drawing/2014/main" id="{A0ECC812-8824-44C1-9482-15AFA2C28772}"/>
              </a:ext>
            </a:extLst>
          </p:cNvPr>
          <p:cNvSpPr txBox="1">
            <a:spLocks noChangeArrowheads="1"/>
          </p:cNvSpPr>
          <p:nvPr/>
        </p:nvSpPr>
        <p:spPr bwMode="auto">
          <a:xfrm>
            <a:off x="3337593" y="4763191"/>
            <a:ext cx="2809874" cy="1692158"/>
          </a:xfrm>
          <a:prstGeom prst="rect">
            <a:avLst/>
          </a:prstGeom>
          <a:solidFill>
            <a:schemeClr val="lt1">
              <a:lumMod val="100000"/>
              <a:lumOff val="0"/>
            </a:schemeClr>
          </a:solidFill>
          <a:ln w="63500" cmpd="thickThin" algn="ctr">
            <a:solidFill>
              <a:schemeClr val="accent1">
                <a:lumMod val="100000"/>
                <a:lumOff val="0"/>
              </a:schemeClr>
            </a:solidFill>
            <a:prstDash val="solid"/>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rot="0" vert="horz" wrap="square" lIns="91440" tIns="45720" rIns="91440" bIns="45720" anchor="t" anchorCtr="0" upright="1">
            <a:noAutofit/>
          </a:bodyPr>
          <a:lstStyle/>
          <a:p>
            <a:pPr algn="ctr">
              <a:lnSpc>
                <a:spcPct val="150000"/>
              </a:lnSpc>
              <a:spcAft>
                <a:spcPts val="0"/>
              </a:spcAft>
            </a:pPr>
            <a:r>
              <a:rPr lang="en-GB" sz="1050" b="1" u="sng" dirty="0">
                <a:latin typeface="Lucida Bright" panose="02040602050505020304" pitchFamily="18" charset="0"/>
                <a:ea typeface="Calibri" panose="020F0502020204030204" pitchFamily="34" charset="0"/>
                <a:cs typeface="Calibri" panose="020F0502020204030204" pitchFamily="34" charset="0"/>
              </a:rPr>
              <a:t>PHSE</a:t>
            </a:r>
          </a:p>
          <a:p>
            <a:pPr algn="ctr">
              <a:spcAft>
                <a:spcPts val="0"/>
              </a:spcAft>
            </a:pPr>
            <a:r>
              <a:rPr lang="en-GB" sz="1000" dirty="0">
                <a:latin typeface="Lucida Bright" panose="02040602050505020304" pitchFamily="18" charset="0"/>
                <a:ea typeface="Calibri" panose="020F0502020204030204" pitchFamily="34" charset="0"/>
                <a:cs typeface="Calibri" panose="020F0502020204030204" pitchFamily="34" charset="0"/>
              </a:rPr>
              <a:t>In PHSE we will be learning about valuing and respecting differences and how we can act against bullying</a:t>
            </a:r>
          </a:p>
          <a:p>
            <a:pPr algn="ctr">
              <a:spcAft>
                <a:spcPts val="0"/>
              </a:spcAft>
            </a:pPr>
            <a:r>
              <a:rPr lang="en-GB" sz="1000" dirty="0">
                <a:latin typeface="Lucida Bright" panose="02040602050505020304" pitchFamily="18" charset="0"/>
                <a:ea typeface="Calibri" panose="020F0502020204030204" pitchFamily="34" charset="0"/>
                <a:cs typeface="Calibri" panose="020F0502020204030204" pitchFamily="34" charset="0"/>
              </a:rPr>
              <a:t>.</a:t>
            </a:r>
          </a:p>
          <a:p>
            <a:pPr algn="ctr">
              <a:spcAft>
                <a:spcPts val="0"/>
              </a:spcAft>
            </a:pPr>
            <a:endParaRPr lang="en-GB" sz="1050" dirty="0">
              <a:latin typeface="Lucida Bright" panose="02040602050505020304" pitchFamily="18" charset="0"/>
              <a:ea typeface="Calibri" panose="020F0502020204030204" pitchFamily="34" charset="0"/>
              <a:cs typeface="Calibri" panose="020F0502020204030204" pitchFamily="34" charset="0"/>
            </a:endParaRPr>
          </a:p>
          <a:p>
            <a:pPr algn="ctr">
              <a:spcAft>
                <a:spcPts val="0"/>
              </a:spcAft>
            </a:pPr>
            <a:r>
              <a:rPr lang="en-GB" sz="1050" b="1" u="sng" dirty="0">
                <a:latin typeface="Lucida Bright" panose="02040602050505020304" pitchFamily="18" charset="0"/>
                <a:ea typeface="Calibri" panose="020F0502020204030204" pitchFamily="34" charset="0"/>
                <a:cs typeface="Calibri" panose="020F0502020204030204" pitchFamily="34" charset="0"/>
              </a:rPr>
              <a:t>Religious Studies</a:t>
            </a:r>
          </a:p>
          <a:p>
            <a:pPr algn="ctr">
              <a:spcAft>
                <a:spcPts val="0"/>
              </a:spcAft>
            </a:pPr>
            <a:r>
              <a:rPr lang="en-GB" sz="1000" dirty="0">
                <a:latin typeface="Lucida Bright" panose="02040602050505020304" pitchFamily="18" charset="0"/>
                <a:ea typeface="Calibri" panose="020F0502020204030204" pitchFamily="34" charset="0"/>
                <a:cs typeface="Calibri" panose="020F0502020204030204" pitchFamily="34" charset="0"/>
              </a:rPr>
              <a:t>In RE will be learning about the creation of the world.</a:t>
            </a:r>
          </a:p>
          <a:p>
            <a:pPr algn="ctr">
              <a:spcAft>
                <a:spcPts val="0"/>
              </a:spcAft>
            </a:pPr>
            <a:endParaRPr lang="en-GB" sz="1050" dirty="0">
              <a:effectLst/>
              <a:latin typeface="Lucida Bright" panose="02040602050505020304" pitchFamily="18" charset="0"/>
              <a:ea typeface="Calibri" panose="020F0502020204030204" pitchFamily="34" charset="0"/>
              <a:cs typeface="Calibri" panose="020F0502020204030204" pitchFamily="34" charset="0"/>
            </a:endParaRPr>
          </a:p>
        </p:txBody>
      </p:sp>
      <p:sp>
        <p:nvSpPr>
          <p:cNvPr id="17" name="Text Box 14">
            <a:extLst>
              <a:ext uri="{FF2B5EF4-FFF2-40B4-BE49-F238E27FC236}">
                <a16:creationId xmlns:a16="http://schemas.microsoft.com/office/drawing/2014/main" id="{074BAF83-0C25-4758-9D10-0EF0343BB77C}"/>
              </a:ext>
            </a:extLst>
          </p:cNvPr>
          <p:cNvSpPr txBox="1">
            <a:spLocks noChangeArrowheads="1"/>
          </p:cNvSpPr>
          <p:nvPr/>
        </p:nvSpPr>
        <p:spPr bwMode="auto">
          <a:xfrm>
            <a:off x="9186861" y="4763191"/>
            <a:ext cx="2509840" cy="1692160"/>
          </a:xfrm>
          <a:prstGeom prst="rect">
            <a:avLst/>
          </a:prstGeom>
          <a:solidFill>
            <a:schemeClr val="lt1">
              <a:lumMod val="100000"/>
              <a:lumOff val="0"/>
            </a:schemeClr>
          </a:solidFill>
          <a:ln w="63500" cmpd="thickThin" algn="ctr">
            <a:solidFill>
              <a:schemeClr val="accent1">
                <a:lumMod val="100000"/>
                <a:lumOff val="0"/>
              </a:schemeClr>
            </a:solidFill>
            <a:prstDash val="solid"/>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rot="0" vert="horz" wrap="square" lIns="91440" tIns="45720" rIns="91440" bIns="45720" anchor="t" anchorCtr="0" upright="1">
            <a:noAutofit/>
          </a:bodyPr>
          <a:lstStyle/>
          <a:p>
            <a:pPr algn="ctr">
              <a:spcAft>
                <a:spcPts val="0"/>
              </a:spcAft>
            </a:pPr>
            <a:r>
              <a:rPr lang="en-GB" sz="2400" dirty="0">
                <a:effectLst/>
                <a:latin typeface="Lucida Bright" panose="02040602050505020304" pitchFamily="18" charset="0"/>
                <a:ea typeface="Calibri" panose="020F0502020204030204" pitchFamily="34" charset="0"/>
                <a:cs typeface="Calibri" panose="020F0502020204030204" pitchFamily="34" charset="0"/>
              </a:rPr>
              <a:t> </a:t>
            </a:r>
            <a:r>
              <a:rPr lang="en-GB" sz="1050" b="1" u="sng" dirty="0">
                <a:effectLst/>
                <a:latin typeface="Lucida Bright" panose="02040602050505020304" pitchFamily="18" charset="0"/>
                <a:ea typeface="Calibri" panose="020F0502020204030204" pitchFamily="34" charset="0"/>
                <a:cs typeface="Calibri" panose="020F0502020204030204" pitchFamily="34" charset="0"/>
              </a:rPr>
              <a:t>Computing</a:t>
            </a:r>
            <a:endParaRPr lang="en-GB" sz="1050" b="1" u="sng" dirty="0">
              <a:latin typeface="Lucida Bright" panose="02040602050505020304" pitchFamily="18" charset="0"/>
              <a:ea typeface="Calibri" panose="020F0502020204030204" pitchFamily="34" charset="0"/>
              <a:cs typeface="Calibri" panose="020F0502020204030204" pitchFamily="34" charset="0"/>
            </a:endParaRPr>
          </a:p>
          <a:p>
            <a:pPr algn="ctr">
              <a:spcAft>
                <a:spcPts val="0"/>
              </a:spcAft>
            </a:pPr>
            <a:endParaRPr lang="en-GB" sz="1050" b="1" dirty="0">
              <a:latin typeface="Lucida Bright" panose="02040602050505020304" pitchFamily="18" charset="0"/>
              <a:ea typeface="Calibri" panose="020F0502020204030204" pitchFamily="34" charset="0"/>
              <a:cs typeface="Calibri" panose="020F0502020204030204" pitchFamily="34" charset="0"/>
            </a:endParaRPr>
          </a:p>
          <a:p>
            <a:pPr algn="ctr"/>
            <a:endParaRPr lang="en-GB" sz="1000" dirty="0">
              <a:latin typeface="Lucida Bright" panose="02040602050505020304" pitchFamily="18" charset="0"/>
              <a:ea typeface="Calibri" panose="020F0502020204030204" pitchFamily="34" charset="0"/>
              <a:cs typeface="Calibri" panose="020F0502020204030204" pitchFamily="34" charset="0"/>
            </a:endParaRPr>
          </a:p>
          <a:p>
            <a:pPr algn="ctr"/>
            <a:r>
              <a:rPr lang="en-GB" sz="1000" dirty="0">
                <a:latin typeface="Lucida Bright" panose="02040602050505020304" pitchFamily="18" charset="0"/>
                <a:ea typeface="Calibri" panose="020F0502020204030204" pitchFamily="34" charset="0"/>
                <a:cs typeface="Calibri" panose="020F0502020204030204" pitchFamily="34" charset="0"/>
              </a:rPr>
              <a:t>In computing we will be learning about animation and how to make our own moving images. </a:t>
            </a:r>
          </a:p>
          <a:p>
            <a:pPr algn="ctr"/>
            <a:endParaRPr lang="en-GB" sz="1000" dirty="0">
              <a:effectLst/>
              <a:latin typeface="Lucida Bright" panose="02040602050505020304" pitchFamily="18" charset="0"/>
              <a:ea typeface="Calibri" panose="020F0502020204030204" pitchFamily="34" charset="0"/>
              <a:cs typeface="Calibri" panose="020F0502020204030204" pitchFamily="34" charset="0"/>
            </a:endParaRPr>
          </a:p>
          <a:p>
            <a:pPr algn="ctr">
              <a:spcAft>
                <a:spcPts val="0"/>
              </a:spcAft>
            </a:pPr>
            <a:r>
              <a:rPr lang="en-GB" sz="1050" b="1" dirty="0">
                <a:latin typeface="Lucida Bright" panose="02040602050505020304" pitchFamily="18" charset="0"/>
                <a:ea typeface="Calibri" panose="020F0502020204030204" pitchFamily="34" charset="0"/>
                <a:cs typeface="Calibri" panose="020F0502020204030204" pitchFamily="34" charset="0"/>
              </a:rPr>
              <a:t> </a:t>
            </a:r>
            <a:endParaRPr lang="en-GB" sz="1050" dirty="0">
              <a:effectLst/>
              <a:latin typeface="Lucida Bright" panose="02040602050505020304" pitchFamily="18" charset="0"/>
              <a:ea typeface="Calibri" panose="020F0502020204030204" pitchFamily="34" charset="0"/>
              <a:cs typeface="Calibri" panose="020F0502020204030204" pitchFamily="34" charset="0"/>
            </a:endParaRPr>
          </a:p>
        </p:txBody>
      </p:sp>
      <p:pic>
        <p:nvPicPr>
          <p:cNvPr id="18" name="Picture 17">
            <a:extLst>
              <a:ext uri="{FF2B5EF4-FFF2-40B4-BE49-F238E27FC236}">
                <a16:creationId xmlns:a16="http://schemas.microsoft.com/office/drawing/2014/main" id="{86B2EBD8-505C-4559-ADA9-1B5E7319547C}"/>
              </a:ext>
            </a:extLst>
          </p:cNvPr>
          <p:cNvPicPr>
            <a:picLocks noChangeAspect="1"/>
          </p:cNvPicPr>
          <p:nvPr/>
        </p:nvPicPr>
        <p:blipFill>
          <a:blip r:embed="rId2"/>
          <a:stretch>
            <a:fillRect/>
          </a:stretch>
        </p:blipFill>
        <p:spPr>
          <a:xfrm>
            <a:off x="495122" y="478093"/>
            <a:ext cx="267568" cy="286680"/>
          </a:xfrm>
          <a:prstGeom prst="rect">
            <a:avLst/>
          </a:prstGeom>
        </p:spPr>
      </p:pic>
      <p:pic>
        <p:nvPicPr>
          <p:cNvPr id="19" name="Picture 18">
            <a:extLst>
              <a:ext uri="{FF2B5EF4-FFF2-40B4-BE49-F238E27FC236}">
                <a16:creationId xmlns:a16="http://schemas.microsoft.com/office/drawing/2014/main" id="{E1B85870-8D68-4E06-A184-B77E349083ED}"/>
              </a:ext>
            </a:extLst>
          </p:cNvPr>
          <p:cNvPicPr>
            <a:picLocks noChangeAspect="1"/>
          </p:cNvPicPr>
          <p:nvPr/>
        </p:nvPicPr>
        <p:blipFill>
          <a:blip r:embed="rId3"/>
          <a:stretch>
            <a:fillRect/>
          </a:stretch>
        </p:blipFill>
        <p:spPr>
          <a:xfrm>
            <a:off x="495299" y="2176901"/>
            <a:ext cx="384867" cy="337169"/>
          </a:xfrm>
          <a:prstGeom prst="rect">
            <a:avLst/>
          </a:prstGeom>
        </p:spPr>
      </p:pic>
      <p:pic>
        <p:nvPicPr>
          <p:cNvPr id="21" name="Picture 20">
            <a:extLst>
              <a:ext uri="{FF2B5EF4-FFF2-40B4-BE49-F238E27FC236}">
                <a16:creationId xmlns:a16="http://schemas.microsoft.com/office/drawing/2014/main" id="{02A3B52E-EC03-4190-AAA5-957E8EE1F3BA}"/>
              </a:ext>
            </a:extLst>
          </p:cNvPr>
          <p:cNvPicPr>
            <a:picLocks noChangeAspect="1"/>
          </p:cNvPicPr>
          <p:nvPr/>
        </p:nvPicPr>
        <p:blipFill>
          <a:blip r:embed="rId4"/>
          <a:stretch>
            <a:fillRect/>
          </a:stretch>
        </p:blipFill>
        <p:spPr>
          <a:xfrm>
            <a:off x="5732823" y="5526405"/>
            <a:ext cx="328816" cy="294063"/>
          </a:xfrm>
          <a:prstGeom prst="rect">
            <a:avLst/>
          </a:prstGeom>
        </p:spPr>
      </p:pic>
      <p:pic>
        <p:nvPicPr>
          <p:cNvPr id="22" name="Picture 21">
            <a:extLst>
              <a:ext uri="{FF2B5EF4-FFF2-40B4-BE49-F238E27FC236}">
                <a16:creationId xmlns:a16="http://schemas.microsoft.com/office/drawing/2014/main" id="{C8ADCE45-2B8E-41CB-97E9-8BE05227BF09}"/>
              </a:ext>
            </a:extLst>
          </p:cNvPr>
          <p:cNvPicPr>
            <a:picLocks noChangeAspect="1"/>
          </p:cNvPicPr>
          <p:nvPr/>
        </p:nvPicPr>
        <p:blipFill>
          <a:blip r:embed="rId5"/>
          <a:stretch>
            <a:fillRect/>
          </a:stretch>
        </p:blipFill>
        <p:spPr>
          <a:xfrm>
            <a:off x="8648490" y="4834855"/>
            <a:ext cx="321347" cy="328041"/>
          </a:xfrm>
          <a:prstGeom prst="rect">
            <a:avLst/>
          </a:prstGeom>
        </p:spPr>
      </p:pic>
      <p:pic>
        <p:nvPicPr>
          <p:cNvPr id="23" name="Picture 22">
            <a:extLst>
              <a:ext uri="{FF2B5EF4-FFF2-40B4-BE49-F238E27FC236}">
                <a16:creationId xmlns:a16="http://schemas.microsoft.com/office/drawing/2014/main" id="{2FC94DC7-64CA-4062-ABC4-04A2C0777DC2}"/>
              </a:ext>
            </a:extLst>
          </p:cNvPr>
          <p:cNvPicPr>
            <a:picLocks noChangeAspect="1"/>
          </p:cNvPicPr>
          <p:nvPr/>
        </p:nvPicPr>
        <p:blipFill>
          <a:blip r:embed="rId6"/>
          <a:stretch>
            <a:fillRect/>
          </a:stretch>
        </p:blipFill>
        <p:spPr>
          <a:xfrm>
            <a:off x="11120438" y="4809546"/>
            <a:ext cx="513749" cy="526755"/>
          </a:xfrm>
          <a:prstGeom prst="rect">
            <a:avLst/>
          </a:prstGeom>
        </p:spPr>
      </p:pic>
      <p:pic>
        <p:nvPicPr>
          <p:cNvPr id="24" name="Picture 23">
            <a:extLst>
              <a:ext uri="{FF2B5EF4-FFF2-40B4-BE49-F238E27FC236}">
                <a16:creationId xmlns:a16="http://schemas.microsoft.com/office/drawing/2014/main" id="{6F7360B1-7EE4-4D22-925E-DF7017AF7870}"/>
              </a:ext>
            </a:extLst>
          </p:cNvPr>
          <p:cNvPicPr>
            <a:picLocks noChangeAspect="1"/>
          </p:cNvPicPr>
          <p:nvPr/>
        </p:nvPicPr>
        <p:blipFill>
          <a:blip r:embed="rId7"/>
          <a:stretch>
            <a:fillRect/>
          </a:stretch>
        </p:blipFill>
        <p:spPr>
          <a:xfrm>
            <a:off x="11214848" y="2535233"/>
            <a:ext cx="372315" cy="384161"/>
          </a:xfrm>
          <a:prstGeom prst="rect">
            <a:avLst/>
          </a:prstGeom>
        </p:spPr>
      </p:pic>
      <p:pic>
        <p:nvPicPr>
          <p:cNvPr id="26" name="Picture 25">
            <a:extLst>
              <a:ext uri="{FF2B5EF4-FFF2-40B4-BE49-F238E27FC236}">
                <a16:creationId xmlns:a16="http://schemas.microsoft.com/office/drawing/2014/main" id="{46950890-EE0A-4345-B7E5-833934FC6968}"/>
              </a:ext>
            </a:extLst>
          </p:cNvPr>
          <p:cNvPicPr>
            <a:picLocks noChangeAspect="1"/>
          </p:cNvPicPr>
          <p:nvPr/>
        </p:nvPicPr>
        <p:blipFill>
          <a:blip r:embed="rId8"/>
          <a:stretch>
            <a:fillRect/>
          </a:stretch>
        </p:blipFill>
        <p:spPr>
          <a:xfrm>
            <a:off x="5816084" y="4853357"/>
            <a:ext cx="228769" cy="222286"/>
          </a:xfrm>
          <a:prstGeom prst="rect">
            <a:avLst/>
          </a:prstGeom>
        </p:spPr>
      </p:pic>
      <p:pic>
        <p:nvPicPr>
          <p:cNvPr id="20" name="Picture 19">
            <a:extLst>
              <a:ext uri="{FF2B5EF4-FFF2-40B4-BE49-F238E27FC236}">
                <a16:creationId xmlns:a16="http://schemas.microsoft.com/office/drawing/2014/main" id="{E91D4504-A800-4308-987F-2B9F00D965FF}"/>
              </a:ext>
            </a:extLst>
          </p:cNvPr>
          <p:cNvPicPr>
            <a:picLocks noChangeAspect="1"/>
          </p:cNvPicPr>
          <p:nvPr/>
        </p:nvPicPr>
        <p:blipFill>
          <a:blip r:embed="rId9"/>
          <a:stretch>
            <a:fillRect/>
          </a:stretch>
        </p:blipFill>
        <p:spPr>
          <a:xfrm>
            <a:off x="5104546" y="1823800"/>
            <a:ext cx="2449628" cy="2647950"/>
          </a:xfrm>
          <a:prstGeom prst="rect">
            <a:avLst/>
          </a:prstGeom>
        </p:spPr>
      </p:pic>
      <p:pic>
        <p:nvPicPr>
          <p:cNvPr id="2" name="Picture 1">
            <a:extLst>
              <a:ext uri="{FF2B5EF4-FFF2-40B4-BE49-F238E27FC236}">
                <a16:creationId xmlns:a16="http://schemas.microsoft.com/office/drawing/2014/main" id="{A425AEA2-57EB-4B8D-915D-8F3BF19FF11A}"/>
              </a:ext>
            </a:extLst>
          </p:cNvPr>
          <p:cNvPicPr>
            <a:picLocks noChangeAspect="1"/>
          </p:cNvPicPr>
          <p:nvPr/>
        </p:nvPicPr>
        <p:blipFill>
          <a:blip r:embed="rId10"/>
          <a:stretch>
            <a:fillRect/>
          </a:stretch>
        </p:blipFill>
        <p:spPr>
          <a:xfrm>
            <a:off x="8557283" y="5547287"/>
            <a:ext cx="321348" cy="193068"/>
          </a:xfrm>
          <a:prstGeom prst="rect">
            <a:avLst/>
          </a:prstGeom>
        </p:spPr>
      </p:pic>
      <p:pic>
        <p:nvPicPr>
          <p:cNvPr id="4" name="Picture 3">
            <a:extLst>
              <a:ext uri="{FF2B5EF4-FFF2-40B4-BE49-F238E27FC236}">
                <a16:creationId xmlns:a16="http://schemas.microsoft.com/office/drawing/2014/main" id="{759BCE56-54C7-487B-A0B1-806AB97CE05C}"/>
              </a:ext>
            </a:extLst>
          </p:cNvPr>
          <p:cNvPicPr>
            <a:picLocks noChangeAspect="1"/>
          </p:cNvPicPr>
          <p:nvPr/>
        </p:nvPicPr>
        <p:blipFill>
          <a:blip r:embed="rId11"/>
          <a:stretch>
            <a:fillRect/>
          </a:stretch>
        </p:blipFill>
        <p:spPr>
          <a:xfrm>
            <a:off x="11139488" y="478093"/>
            <a:ext cx="447675" cy="423863"/>
          </a:xfrm>
          <a:prstGeom prst="rect">
            <a:avLst/>
          </a:prstGeom>
        </p:spPr>
      </p:pic>
      <p:pic>
        <p:nvPicPr>
          <p:cNvPr id="5" name="Picture 4">
            <a:extLst>
              <a:ext uri="{FF2B5EF4-FFF2-40B4-BE49-F238E27FC236}">
                <a16:creationId xmlns:a16="http://schemas.microsoft.com/office/drawing/2014/main" id="{96B1ABA6-2342-4F02-85EA-520F0BD1B2D2}"/>
              </a:ext>
            </a:extLst>
          </p:cNvPr>
          <p:cNvPicPr>
            <a:picLocks noChangeAspect="1"/>
          </p:cNvPicPr>
          <p:nvPr/>
        </p:nvPicPr>
        <p:blipFill>
          <a:blip r:embed="rId12"/>
          <a:stretch>
            <a:fillRect/>
          </a:stretch>
        </p:blipFill>
        <p:spPr>
          <a:xfrm>
            <a:off x="2617495" y="4809546"/>
            <a:ext cx="528638" cy="461963"/>
          </a:xfrm>
          <a:prstGeom prst="rect">
            <a:avLst/>
          </a:prstGeom>
        </p:spPr>
      </p:pic>
      <p:pic>
        <p:nvPicPr>
          <p:cNvPr id="8" name="Picture 7">
            <a:extLst>
              <a:ext uri="{FF2B5EF4-FFF2-40B4-BE49-F238E27FC236}">
                <a16:creationId xmlns:a16="http://schemas.microsoft.com/office/drawing/2014/main" id="{AC5345D0-8A94-4FEB-8C9F-4A14BBAD920F}"/>
              </a:ext>
            </a:extLst>
          </p:cNvPr>
          <p:cNvPicPr>
            <a:picLocks noChangeAspect="1"/>
          </p:cNvPicPr>
          <p:nvPr/>
        </p:nvPicPr>
        <p:blipFill>
          <a:blip r:embed="rId13"/>
          <a:stretch>
            <a:fillRect/>
          </a:stretch>
        </p:blipFill>
        <p:spPr>
          <a:xfrm>
            <a:off x="1374668" y="5690604"/>
            <a:ext cx="943283" cy="685886"/>
          </a:xfrm>
          <a:prstGeom prst="rect">
            <a:avLst/>
          </a:prstGeom>
        </p:spPr>
      </p:pic>
      <p:pic>
        <p:nvPicPr>
          <p:cNvPr id="1026" name="Picture 2" descr="Elephant Logo for Sale by UNOM design on Dribbble">
            <a:extLst>
              <a:ext uri="{FF2B5EF4-FFF2-40B4-BE49-F238E27FC236}">
                <a16:creationId xmlns:a16="http://schemas.microsoft.com/office/drawing/2014/main" id="{8CEC9AE2-21D2-4F9A-9077-C429B3C128E0}"/>
              </a:ext>
            </a:extLst>
          </p:cNvPr>
          <p:cNvPicPr>
            <a:picLocks noChangeAspect="1" noChangeArrowheads="1"/>
          </p:cNvPicPr>
          <p:nvPr/>
        </p:nvPicPr>
        <p:blipFill rotWithShape="1">
          <a:blip r:embed="rId14">
            <a:extLst>
              <a:ext uri="{28A0092B-C50C-407E-A947-70E740481C1C}">
                <a14:useLocalDpi xmlns:a14="http://schemas.microsoft.com/office/drawing/2010/main" val="0"/>
              </a:ext>
            </a:extLst>
          </a:blip>
          <a:srcRect l="28992" t="31742" r="29394" b="30913"/>
          <a:stretch/>
        </p:blipFill>
        <p:spPr bwMode="auto">
          <a:xfrm>
            <a:off x="5180580" y="1305114"/>
            <a:ext cx="704160" cy="473935"/>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4,100+ Honey Bee Logo Stock Illustrations, Royalty-Free Vector Graphics &amp;  Clip Art - iStock">
            <a:extLst>
              <a:ext uri="{FF2B5EF4-FFF2-40B4-BE49-F238E27FC236}">
                <a16:creationId xmlns:a16="http://schemas.microsoft.com/office/drawing/2014/main" id="{7BBDE1C2-3964-4CB3-93A0-A8A213426B68}"/>
              </a:ext>
            </a:extLst>
          </p:cNvPr>
          <p:cNvPicPr>
            <a:picLocks noChangeAspect="1" noChangeArrowheads="1"/>
          </p:cNvPicPr>
          <p:nvPr/>
        </p:nvPicPr>
        <p:blipFill rotWithShape="1">
          <a:blip r:embed="rId15">
            <a:extLst>
              <a:ext uri="{28A0092B-C50C-407E-A947-70E740481C1C}">
                <a14:useLocalDpi xmlns:a14="http://schemas.microsoft.com/office/drawing/2010/main" val="0"/>
              </a:ext>
            </a:extLst>
          </a:blip>
          <a:srcRect l="6111" t="23150" r="6212" b="22119"/>
          <a:stretch/>
        </p:blipFill>
        <p:spPr bwMode="auto">
          <a:xfrm>
            <a:off x="6738042" y="1276851"/>
            <a:ext cx="774694" cy="483581"/>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560+ Sea Turtle Logo Stock Illustrations, Royalty-Free Vector Graphics &amp;  Clip Art - iStock">
            <a:extLst>
              <a:ext uri="{FF2B5EF4-FFF2-40B4-BE49-F238E27FC236}">
                <a16:creationId xmlns:a16="http://schemas.microsoft.com/office/drawing/2014/main" id="{07E137FF-00B8-43F4-A0C0-7FC9DD870F57}"/>
              </a:ext>
            </a:extLst>
          </p:cNvPr>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5982962" y="1146710"/>
            <a:ext cx="741116" cy="6999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6592661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9948</TotalTime>
  <Words>519</Words>
  <Application>Microsoft Office PowerPoint</Application>
  <PresentationFormat>Widescreen</PresentationFormat>
  <Paragraphs>58</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Kinetic</vt:lpstr>
      <vt:lpstr>Lucida Bright</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 Creighton</dc:creator>
  <cp:lastModifiedBy>Kimberley Loxley</cp:lastModifiedBy>
  <cp:revision>34</cp:revision>
  <dcterms:created xsi:type="dcterms:W3CDTF">2024-08-28T13:26:43Z</dcterms:created>
  <dcterms:modified xsi:type="dcterms:W3CDTF">2024-11-07T20:10:14Z</dcterms:modified>
</cp:coreProperties>
</file>