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08/11/2024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08/11/2024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Autumn 2 2024</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a:effectLst/>
                <a:latin typeface="Lucida Bright" panose="02040602050505020304" pitchFamily="18" charset="0"/>
                <a:ea typeface="Calibri" panose="020F0502020204030204" pitchFamily="34" charset="0"/>
                <a:cs typeface="Calibri" panose="020F0502020204030204" pitchFamily="34" charset="0"/>
              </a:rPr>
              <a:t>Year 3 and 4</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lgn="ctr">
              <a:spcAft>
                <a:spcPts val="0"/>
              </a:spcAft>
            </a:pPr>
            <a:endParaRPr lang="en-GB" sz="900" b="1"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English, we will be developing our narrative writing through the use of the story ‘Winter’s Child’ by Angela McAllister. We will be continuing to develop our knowledge of grammar and punctuation with a particular focus on possessive apostrophes and speech marks. </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Practise weekly spellings.</a:t>
            </a:r>
          </a:p>
          <a:p>
            <a:pPr marL="171450" indent="-171450">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Read stories with </a:t>
            </a:r>
            <a:r>
              <a:rPr lang="en-GB" sz="1000">
                <a:latin typeface="Lucida Bright" panose="02040602050505020304" pitchFamily="18" charset="0"/>
                <a:ea typeface="Calibri" panose="020F0502020204030204" pitchFamily="34" charset="0"/>
                <a:cs typeface="Calibri" panose="020F0502020204030204" pitchFamily="34" charset="0"/>
              </a:rPr>
              <a:t>fantasy settings.</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Three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learning about multiplication and division. We will have a particular focus on multiplying and dividing by 4 and 8 and finding multiples of 10.</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-count in steps of 4 and 8</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-practise grouping and sharing objects</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Four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learning about multiplication and division. We will have a particular focus on multiplying and dividing by 7, 11 and 12 and looking at the connections between the 3, 6 and 9 times tables.</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Continue to practise times tables up to 12x12.</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 Learn related division facts.</a:t>
            </a:r>
            <a:endParaRPr lang="en-GB" sz="1050" dirty="0">
              <a:latin typeface="Lucida Bright" panose="02040602050505020304" pitchFamily="18" charset="0"/>
              <a:ea typeface="Calibri" panose="020F0502020204030204" pitchFamily="34" charset="0"/>
              <a:cs typeface="Calibri" panose="020F0502020204030204" pitchFamily="34" charset="0"/>
            </a:endParaRP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Design Technology</a:t>
            </a:r>
          </a:p>
          <a:p>
            <a:pPr algn="ct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DT, will be learning pneumatics to make ‘moving monsters’. We will begin by designing a toy and we will use syringes and balloons to create a functional pneumatic system. Finally, we will evaluate our design brief.</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Geography </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geography, we will be learning about the key physical and human features of Campania in Italy and comparing them to those of our own region. We will be developing our mapping skills and learning to understand lines of longitude and latitude and how they can help us to locate places on a map.</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Discuss where we are in the world: the countries that make up the UK and Europe. Use online maps to locate countries and capital cities.</a:t>
            </a: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animals, including humans. We will begin by looking at nutrition and food chains and then identify predators and prey. Finally, we will look at skeletons, muscles, the role of the digestive system and different types of teeth, including exploring the word ‘decay’.</a:t>
            </a: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-Discuss a healthy diet and different food types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-Talk about the functions of each tooth type</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-Explore how to keep teeth healthy</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the rules of netball and creating an Egyptian inspired dance.</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spcAft>
                <a:spcPts val="0"/>
              </a:spcAft>
            </a:pP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using recorders to learn how to </a:t>
            </a:r>
            <a:r>
              <a:rPr lang="en-GB" sz="1000">
                <a:effectLst/>
                <a:latin typeface="Lucida Bright" panose="02040602050505020304" pitchFamily="18" charset="0"/>
                <a:ea typeface="Calibri" panose="020F0502020204030204" pitchFamily="34" charset="0"/>
                <a:cs typeface="Calibri" panose="020F0502020204030204" pitchFamily="34" charset="0"/>
              </a:rPr>
              <a:t>play Christmas songs.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learning about valuing difference. We will look at different groups of people that we have relationships with and explore how we can show them respect.</a:t>
            </a: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RE will be learning about why water is symbolic in different religions and how it is linked to special places.</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a:t>
            </a:r>
          </a:p>
          <a:p>
            <a:pPr algn="ct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r>
              <a:rPr lang="en-GB" sz="1050" b="1" u="sng" dirty="0">
                <a:latin typeface="Lucida Bright" panose="02040602050505020304" pitchFamily="18" charset="0"/>
                <a:ea typeface="Calibri" panose="020F0502020204030204" pitchFamily="34" charset="0"/>
                <a:cs typeface="Calibri" panose="020F0502020204030204" pitchFamily="34" charset="0"/>
              </a:rPr>
              <a:t>Spanish</a:t>
            </a: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Spanish, we will be naming, reading and spelling ten different animals.</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02399" y="5696643"/>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20438" y="2514070"/>
            <a:ext cx="466725" cy="481575"/>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585913"/>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604539" y="5753388"/>
            <a:ext cx="321348" cy="193068"/>
          </a:xfrm>
          <a:prstGeom prst="rect">
            <a:avLst/>
          </a:prstGeom>
        </p:spPr>
      </p:pic>
      <p:pic>
        <p:nvPicPr>
          <p:cNvPr id="4" name="Picture 3">
            <a:extLst>
              <a:ext uri="{FF2B5EF4-FFF2-40B4-BE49-F238E27FC236}">
                <a16:creationId xmlns:a16="http://schemas.microsoft.com/office/drawing/2014/main" id="{759BCE56-54C7-487B-A0B1-806AB97CE05C}"/>
              </a:ext>
            </a:extLst>
          </p:cNvPr>
          <p:cNvPicPr>
            <a:picLocks noChangeAspect="1"/>
          </p:cNvPicPr>
          <p:nvPr/>
        </p:nvPicPr>
        <p:blipFill>
          <a:blip r:embed="rId11"/>
          <a:stretch>
            <a:fillRect/>
          </a:stretch>
        </p:blipFill>
        <p:spPr>
          <a:xfrm>
            <a:off x="11139488" y="478093"/>
            <a:ext cx="447675" cy="423863"/>
          </a:xfrm>
          <a:prstGeom prst="rect">
            <a:avLst/>
          </a:prstGeom>
        </p:spPr>
      </p:pic>
      <p:pic>
        <p:nvPicPr>
          <p:cNvPr id="5" name="Picture 4">
            <a:extLst>
              <a:ext uri="{FF2B5EF4-FFF2-40B4-BE49-F238E27FC236}">
                <a16:creationId xmlns:a16="http://schemas.microsoft.com/office/drawing/2014/main" id="{96B1ABA6-2342-4F02-85EA-520F0BD1B2D2}"/>
              </a:ext>
            </a:extLst>
          </p:cNvPr>
          <p:cNvPicPr>
            <a:picLocks noChangeAspect="1"/>
          </p:cNvPicPr>
          <p:nvPr/>
        </p:nvPicPr>
        <p:blipFill>
          <a:blip r:embed="rId12"/>
          <a:stretch>
            <a:fillRect/>
          </a:stretch>
        </p:blipFill>
        <p:spPr>
          <a:xfrm>
            <a:off x="2617495" y="4809546"/>
            <a:ext cx="528638" cy="461963"/>
          </a:xfrm>
          <a:prstGeom prst="rect">
            <a:avLst/>
          </a:prstGeom>
        </p:spPr>
      </p:pic>
      <p:pic>
        <p:nvPicPr>
          <p:cNvPr id="7" name="Picture 6">
            <a:extLst>
              <a:ext uri="{FF2B5EF4-FFF2-40B4-BE49-F238E27FC236}">
                <a16:creationId xmlns:a16="http://schemas.microsoft.com/office/drawing/2014/main" id="{EFF83717-CF4D-4074-84EF-388C863A5636}"/>
              </a:ext>
            </a:extLst>
          </p:cNvPr>
          <p:cNvPicPr>
            <a:picLocks noChangeAspect="1"/>
          </p:cNvPicPr>
          <p:nvPr/>
        </p:nvPicPr>
        <p:blipFill>
          <a:blip r:embed="rId13"/>
          <a:stretch>
            <a:fillRect/>
          </a:stretch>
        </p:blipFill>
        <p:spPr>
          <a:xfrm>
            <a:off x="11215688" y="5696643"/>
            <a:ext cx="371475" cy="247650"/>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9847</TotalTime>
  <Words>563</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 Creighton</cp:lastModifiedBy>
  <cp:revision>33</cp:revision>
  <dcterms:created xsi:type="dcterms:W3CDTF">2024-08-28T13:26:43Z</dcterms:created>
  <dcterms:modified xsi:type="dcterms:W3CDTF">2024-11-08T13:59:19Z</dcterms:modified>
</cp:coreProperties>
</file>