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12/09/2024</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12/09/2024</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Autumn 1 2024</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 One and Two</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r>
              <a:rPr lang="en-GB" sz="1000" dirty="0">
                <a:latin typeface="Lucida Bright" panose="02040602050505020304" pitchFamily="18" charset="0"/>
              </a:rPr>
              <a:t>In our English lessons this half term, we will be reading the book ‘Lost and Found’ by Oliver Jeffers. At the end of the unit, we will be writing an adventure story.</a:t>
            </a:r>
          </a:p>
          <a:p>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Read to your child a book they may not be able to read independently for pleasure. </a:t>
            </a: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maths </a:t>
            </a:r>
            <a:r>
              <a:rPr lang="en-GB" sz="10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One </a:t>
            </a:r>
            <a:r>
              <a:rPr lang="en-GB" sz="1000" dirty="0">
                <a:latin typeface="Lucida Bright" panose="02040602050505020304" pitchFamily="18" charset="0"/>
                <a:ea typeface="Calibri" panose="020F0502020204030204" pitchFamily="34" charset="0"/>
                <a:cs typeface="Calibri" panose="020F0502020204030204" pitchFamily="34" charset="0"/>
              </a:rPr>
              <a:t>children we will be learning how to read, write and compare numbers up to 10.  We will be able to say what is 1 more or 1 less than a number below 10</a:t>
            </a: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Count forwards and backwards up to 10 together. Give numbers that are 1 more or 1 less than a number below 10. </a:t>
            </a:r>
          </a:p>
          <a:p>
            <a:pP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maths </a:t>
            </a:r>
            <a:r>
              <a:rPr lang="en-GB" sz="10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Two </a:t>
            </a:r>
            <a:r>
              <a:rPr lang="en-GB" sz="1000" dirty="0">
                <a:latin typeface="Lucida Bright" panose="02040602050505020304" pitchFamily="18" charset="0"/>
                <a:ea typeface="Calibri" panose="020F0502020204030204" pitchFamily="34" charset="0"/>
                <a:cs typeface="Calibri" panose="020F0502020204030204" pitchFamily="34" charset="0"/>
              </a:rPr>
              <a:t>children we will be learning how to read, write and compare numbers up to 100. In addition we will be learning our number bonds to 10 and 20</a:t>
            </a: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 Practice knowing two numbers that add together to make 10.</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10 + 0   9+ 1  8+2 7+3 6+4 5+5</a:t>
            </a:r>
            <a:endParaRPr lang="en-GB" sz="1050" dirty="0">
              <a:latin typeface="Lucida Bright" panose="02040602050505020304" pitchFamily="18" charset="0"/>
              <a:ea typeface="Calibri" panose="020F0502020204030204" pitchFamily="34" charset="0"/>
              <a:cs typeface="Calibri" panose="020F0502020204030204" pitchFamily="34" charset="0"/>
            </a:endParaRP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p>
          <a:p>
            <a:pPr algn="ctr">
              <a:spcAft>
                <a:spcPts val="0"/>
              </a:spcAft>
            </a:pP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art we will be learning </a:t>
            </a:r>
            <a:r>
              <a:rPr lang="en-US" sz="1000" dirty="0">
                <a:latin typeface="Lucida Bright" panose="02040602050505020304" pitchFamily="18" charset="0"/>
              </a:rPr>
              <a:t>pupils to understand and use different line types and mark-making techniques in drawing; we will enhance the ability to describe lines, control drawing materials like pencils and chalk, and experiment with various media</a:t>
            </a:r>
            <a:r>
              <a:rPr lang="en-GB" sz="1000" dirty="0">
                <a:latin typeface="Lucida Bright" panose="02040602050505020304" pitchFamily="18" charset="0"/>
                <a:ea typeface="Calibri" panose="020F0502020204030204" pitchFamily="34" charset="0"/>
                <a:cs typeface="Calibri" panose="020F0502020204030204" pitchFamily="34" charset="0"/>
              </a:rPr>
              <a:t>. </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History</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history we will be learning about change and continuity in toys (what has changed and what has stayed the same) </a:t>
            </a:r>
          </a:p>
          <a:p>
            <a:pPr>
              <a:spcAft>
                <a:spcPts val="0"/>
              </a:spcAft>
            </a:pP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Discuss toys with your friends and family. What was their favourite toy when they were growing up?</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Research different toys from the past. How have they changed?</a:t>
            </a:r>
          </a:p>
          <a:p>
            <a:pPr marL="171450" indent="-171450">
              <a:spcAft>
                <a:spcPts val="0"/>
              </a:spcAft>
              <a:buFontTx/>
              <a:buChar char="-"/>
            </a:pPr>
            <a:endParaRPr lang="en-GB" sz="800" dirty="0">
              <a:latin typeface="Lucida Bright" panose="02040602050505020304" pitchFamily="18"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74792" y="2462117"/>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 learning about what animals need for survival. </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Look out for signs of animals while you go out for walks. Can you spot how they keep themselves sheltered? What do they eat? </a:t>
            </a:r>
          </a:p>
          <a:p>
            <a:pPr marL="171450" indent="-171450">
              <a:spcAft>
                <a:spcPts val="0"/>
              </a:spcAft>
              <a:buFontTx/>
              <a:buChar char="-"/>
            </a:pPr>
            <a:r>
              <a:rPr lang="en-GB" sz="1000" dirty="0">
                <a:latin typeface="Lucida Bright" panose="02040602050505020304" pitchFamily="18" charset="0"/>
                <a:ea typeface="Calibri" panose="020F0502020204030204" pitchFamily="34" charset="0"/>
                <a:cs typeface="Calibri" panose="020F0502020204030204" pitchFamily="34" charset="0"/>
              </a:rPr>
              <a:t>Discuss how different types of animals may need different things to survive.</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invasion games and personal challenges.</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spcAft>
                <a:spcPts val="0"/>
              </a:spcAft>
            </a:pP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learning about a beat, echo singing, showing pitch and using active listening skills</a:t>
            </a: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62326" y="4763193"/>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PHSE we will be learning about what is like being me in my world. This will focus on the relationships and feelings we have.</a:t>
            </a:r>
          </a:p>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RE will be learning about what God looks like to some people. We will focus on the </a:t>
            </a:r>
            <a:r>
              <a:rPr lang="en-GB" sz="1000" dirty="0">
                <a:latin typeface="Lucida Bright" panose="02040602050505020304" pitchFamily="18" charset="0"/>
              </a:rPr>
              <a:t>Christian, Hindu and Muslim faiths</a:t>
            </a:r>
            <a:r>
              <a:rPr lang="en-GB" sz="1000" dirty="0">
                <a:latin typeface="Lucida Bright" panose="02040602050505020304" pitchFamily="18" charset="0"/>
                <a:ea typeface="Calibri" panose="020F0502020204030204" pitchFamily="34" charset="0"/>
                <a:cs typeface="Calibri" panose="020F0502020204030204" pitchFamily="34" charset="0"/>
              </a:rPr>
              <a:t> </a:t>
            </a:r>
          </a:p>
          <a:p>
            <a:pPr algn="ctr">
              <a:spcAft>
                <a:spcPts val="0"/>
              </a:spcAft>
            </a:pP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be learning about keeping ourselves safe while using technology and the different uses of computers.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95122"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1"/>
            <a:ext cx="384867" cy="337169"/>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3805771" y="5557420"/>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48490" y="4834855"/>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9296395"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120438" y="2514070"/>
            <a:ext cx="466725" cy="481575"/>
          </a:xfrm>
          <a:prstGeom prst="rect">
            <a:avLst/>
          </a:prstGeom>
        </p:spPr>
      </p:pic>
      <p:pic>
        <p:nvPicPr>
          <p:cNvPr id="25" name="Picture 24">
            <a:extLst>
              <a:ext uri="{FF2B5EF4-FFF2-40B4-BE49-F238E27FC236}">
                <a16:creationId xmlns:a16="http://schemas.microsoft.com/office/drawing/2014/main" id="{C6DEB3DC-29CF-4DC8-9639-6D1CC9991DE8}"/>
              </a:ext>
            </a:extLst>
          </p:cNvPr>
          <p:cNvPicPr>
            <a:picLocks noChangeAspect="1"/>
          </p:cNvPicPr>
          <p:nvPr/>
        </p:nvPicPr>
        <p:blipFill>
          <a:blip r:embed="rId8"/>
          <a:stretch>
            <a:fillRect/>
          </a:stretch>
        </p:blipFill>
        <p:spPr>
          <a:xfrm>
            <a:off x="11120438" y="478093"/>
            <a:ext cx="466725" cy="434948"/>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9"/>
          <a:stretch>
            <a:fillRect/>
          </a:stretch>
        </p:blipFill>
        <p:spPr>
          <a:xfrm>
            <a:off x="3462910" y="4834855"/>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10"/>
          <a:stretch>
            <a:fillRect/>
          </a:stretch>
        </p:blipFill>
        <p:spPr>
          <a:xfrm>
            <a:off x="5104546" y="1585913"/>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1"/>
          <a:stretch>
            <a:fillRect/>
          </a:stretch>
        </p:blipFill>
        <p:spPr>
          <a:xfrm>
            <a:off x="8617864" y="6162994"/>
            <a:ext cx="321348" cy="193068"/>
          </a:xfrm>
          <a:prstGeom prst="rect">
            <a:avLst/>
          </a:prstGeom>
        </p:spPr>
      </p:pic>
      <p:pic>
        <p:nvPicPr>
          <p:cNvPr id="3" name="Picture 2">
            <a:extLst>
              <a:ext uri="{FF2B5EF4-FFF2-40B4-BE49-F238E27FC236}">
                <a16:creationId xmlns:a16="http://schemas.microsoft.com/office/drawing/2014/main" id="{DF8256B6-C4FD-42F1-AB50-38A7C2A9AD3B}"/>
              </a:ext>
            </a:extLst>
          </p:cNvPr>
          <p:cNvPicPr>
            <a:picLocks noChangeAspect="1"/>
          </p:cNvPicPr>
          <p:nvPr/>
        </p:nvPicPr>
        <p:blipFill>
          <a:blip r:embed="rId12"/>
          <a:stretch>
            <a:fillRect/>
          </a:stretch>
        </p:blipFill>
        <p:spPr>
          <a:xfrm>
            <a:off x="495299" y="4801324"/>
            <a:ext cx="334585" cy="310284"/>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9707</TotalTime>
  <Words>509</Words>
  <Application>Microsoft Office PowerPoint</Application>
  <PresentationFormat>Widescreen</PresentationFormat>
  <Paragraphs>55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Kimberley Loxley</cp:lastModifiedBy>
  <cp:revision>22</cp:revision>
  <dcterms:created xsi:type="dcterms:W3CDTF">2024-08-28T13:26:43Z</dcterms:created>
  <dcterms:modified xsi:type="dcterms:W3CDTF">2024-09-12T11:58:13Z</dcterms:modified>
</cp:coreProperties>
</file>