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16DF-21CF-4612-AF89-98223D442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77D9E-8927-4CF3-B894-1F121CF96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36D97-1B20-4C86-9AD8-3EF74CC3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07B2-9B67-4C62-83BC-11E0A7F0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F2621-932C-4463-B2EC-1EB88ADC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96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A4A3-1B99-4744-B22B-1B4A135F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62609-75A3-4B4E-83AA-7C272BF1A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C1D80-301D-4E50-922B-5D0E1646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7D1F8-7BF7-464A-9367-A4C3BF6F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1E425-1B50-4B4C-9EF0-F6B4FB79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2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342DB-D913-41A1-B906-0EBB438D0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71B7D-DDEB-4CD6-BD83-C9D2A2D9B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AC4D5-798D-473B-8A3A-B9E7BC54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DD1B3-741D-4E0E-BDF7-4BEF5174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CA6A8-EB01-44B4-B900-738DADDB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CF5F-CAF7-45C6-A243-6FD95E54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79D76-7C7F-49E0-8379-D5CFC72EE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7E8E1-8D73-43AC-B810-C31CC30C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48F88-3CA8-465E-BFFB-1E39E684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5F806-D0CC-49C8-BE44-1163E024D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86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9F7B5-B784-4CE1-B8F4-1034FB5A2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58731-C0B5-4130-BC38-AAED02795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AE2EA-CF4F-4AF5-8DC3-092D041C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F9527-54A8-4C5B-A7F1-399FBF77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4EA1B-7733-489B-B617-86F2120A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EDDEF-7D2E-45A0-B25C-578C2A7A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1E3CB-E7B0-47EF-81CF-EB99D796E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3D097-0C16-45B8-A2C7-659D896F3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9FCCD-31CC-43E8-B74A-ACAFF258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7593E-9EC6-45AE-B741-26D4E1D2D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49430-EDB4-4DFE-8592-2625585D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2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DFA1-007C-45D3-88E6-DE65D9DB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FD565-9BBD-4F87-A84C-93BA726C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42A72-A5A5-4D72-B962-C7FE8D8A7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E04EA-EC25-44DD-AA5D-8DBE09BE1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25E609-0FAC-4032-82E4-E352A5CE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43EA1-8F3B-4E6B-A0FF-8399362D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A649C-B3A8-489F-ACDF-4A055A7DA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FD7984-2933-4E7B-9BA8-015588FFD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2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1FF6-48D9-4AB6-8A29-2D76F9E1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4FDF0-53A7-4730-862F-76D396F0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7A51D-EFB3-4EFB-BD94-97176733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7E8F5-EF3A-419E-9B89-C59EB3A3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6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0E3D4F-5FA8-4C91-BB48-018B3A7A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0F0FF1-CCD4-4CF4-A6F3-BA9C31E0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D52A4-9481-4972-8472-B278B4C4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02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51DEA-7709-494C-8736-40201071F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6ABD2-514D-4B7B-BA18-C6A24B177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90F08-585F-4449-AE84-B40E3C602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1A93E-7561-422B-A534-321389885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9C552-E545-4CA6-966A-2FA3ACD5E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1FC18-237C-4C45-9791-EA0D814F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CB7AA-9362-455A-AF4A-17E22AAA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E8C49-F102-4650-8B25-659A3E73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9308C-8AE4-411F-AD70-C30B132F1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61E87-1C91-48C7-9028-60778DDE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71CA7-E338-4B7A-ACE5-D1CCA14D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2CEBB-09EF-4B25-A34A-2C5B20E2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83B60F-6BC2-41DA-A646-26F52190F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A676C-5E6F-4F0B-B084-790BD8F2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CD550-2B05-44A0-AEC8-0CEDEEA7F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F197B-C38B-4EDA-A91F-4C013B978C13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1B04B-59EC-41D7-AA66-0F73186D2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932C9-34E2-4589-9BAD-400C86694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F3D9D-C4B5-4267-BD45-65402AF5D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13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4">
            <a:extLst>
              <a:ext uri="{FF2B5EF4-FFF2-40B4-BE49-F238E27FC236}">
                <a16:creationId xmlns:a16="http://schemas.microsoft.com/office/drawing/2014/main" id="{81829F15-7617-425D-8FFF-76D31FD24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60" y="169275"/>
            <a:ext cx="11674829" cy="6507750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050" b="1" dirty="0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91D4504-A800-4308-987F-2B9F00D96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022" y="2602979"/>
            <a:ext cx="2272958" cy="1652042"/>
          </a:xfrm>
          <a:prstGeom prst="rect">
            <a:avLst/>
          </a:prstGeom>
        </p:spPr>
      </p:pic>
      <p:sp>
        <p:nvSpPr>
          <p:cNvPr id="6" name="Text Box 14">
            <a:extLst>
              <a:ext uri="{FF2B5EF4-FFF2-40B4-BE49-F238E27FC236}">
                <a16:creationId xmlns:a16="http://schemas.microsoft.com/office/drawing/2014/main" id="{83A36AD6-6568-4C83-9EFE-F0A1AD6A4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402649"/>
            <a:ext cx="2657475" cy="178550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Falconhurst</a:t>
            </a:r>
            <a:r>
              <a:rPr lang="en-US" sz="1050" b="1" dirty="0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School Autumn 1 2024</a:t>
            </a:r>
          </a:p>
          <a:p>
            <a:pPr algn="ctr">
              <a:spcAft>
                <a:spcPts val="0"/>
              </a:spcAft>
            </a:pPr>
            <a:endParaRPr lang="en-US" sz="1050" b="1" dirty="0">
              <a:latin typeface="Kinetic" panose="000005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en-GB" sz="1050" b="1" dirty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050" b="1" dirty="0">
                <a:effectLst/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Year Group: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6A8A5E1B-1B35-4FBD-888C-93350CEA4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34" y="402649"/>
            <a:ext cx="4444183" cy="178550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050" b="1" dirty="0" smtClean="0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F455D7FA-C263-4EF0-A1DB-8B9C49ACA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4" y="2471642"/>
            <a:ext cx="4352918" cy="1967008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GB" sz="1050" dirty="0">
              <a:latin typeface="Kinetic" panose="000005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EF9EF95-09B2-445B-8156-C90020C67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68" y="4659415"/>
            <a:ext cx="3434012" cy="178550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050" b="1" dirty="0" smtClean="0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D3221CF0-BF56-4821-AAB5-623940B90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3358" y="402649"/>
            <a:ext cx="3943343" cy="178550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171450" indent="-171450">
              <a:spcAft>
                <a:spcPts val="0"/>
              </a:spcAft>
              <a:buFontTx/>
              <a:buChar char="-"/>
            </a:pPr>
            <a:endParaRPr lang="en-GB" sz="800" dirty="0">
              <a:latin typeface="Kinetic" panose="00000500000000000000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5834B56B-8439-45A7-B8B3-8019DD2B8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3358" y="2434071"/>
            <a:ext cx="3943343" cy="1887679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85DF0102-AB11-4EC9-A427-DE37D057D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495" y="4669849"/>
            <a:ext cx="3707934" cy="185265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074BAF83-0C25-4758-9D10-0EF0343BB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1544" y="4669849"/>
            <a:ext cx="3425157" cy="1785502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 w="63500" cmpd="thickThin" algn="ctr">
            <a:solidFill>
              <a:schemeClr val="accent1">
                <a:lumMod val="100000"/>
                <a:lumOff val="0"/>
              </a:schemeClr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050" b="1" dirty="0" smtClean="0">
                <a:latin typeface="Kinet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473" y="457083"/>
            <a:ext cx="3839111" cy="16766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022" y="526783"/>
            <a:ext cx="2181529" cy="16194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549" y="469625"/>
            <a:ext cx="3924848" cy="16004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464" y="2635881"/>
            <a:ext cx="3915321" cy="1638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05473" y="2489171"/>
            <a:ext cx="3820058" cy="180047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8624" y="4722141"/>
            <a:ext cx="3238952" cy="168616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5891" y="4693446"/>
            <a:ext cx="3534268" cy="182905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40277" y="4703814"/>
            <a:ext cx="3277057" cy="176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2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Kinetic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Creighton</dc:creator>
  <cp:lastModifiedBy>Sam Turner</cp:lastModifiedBy>
  <cp:revision>11</cp:revision>
  <dcterms:created xsi:type="dcterms:W3CDTF">2024-08-28T13:26:43Z</dcterms:created>
  <dcterms:modified xsi:type="dcterms:W3CDTF">2025-01-08T09:44:56Z</dcterms:modified>
</cp:coreProperties>
</file>