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05/01/2025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05/01/2025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Spring 1 2025</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Years 1 &amp; 2</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English, we will be reading the book ‘The Lion Inside’ to help us write our own story based around two different animals, one scared and one brave.</a:t>
            </a:r>
          </a:p>
          <a:p>
            <a:pPr algn="ctr">
              <a:spcAft>
                <a:spcPts val="0"/>
              </a:spcAft>
            </a:pPr>
            <a:endParaRPr lang="en-GB" sz="900" b="1" dirty="0">
              <a:latin typeface="Lucida Bright" panose="02040602050505020304" pitchFamily="18" charset="0"/>
              <a:ea typeface="Calibri" panose="020F0502020204030204" pitchFamily="34" charset="0"/>
              <a:cs typeface="Calibri" panose="020F0502020204030204" pitchFamily="34" charset="0"/>
            </a:endParaRPr>
          </a:p>
          <a:p>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Read to your child a book they may not be able to read independently for pleasure. </a:t>
            </a:r>
          </a:p>
          <a:p>
            <a:pPr algn="ctr">
              <a:spcAft>
                <a:spcPts val="0"/>
              </a:spcAft>
            </a:pPr>
            <a:r>
              <a:rPr lang="en-GB" sz="1000" b="1" dirty="0">
                <a:latin typeface="Lucida Bright" panose="02040602050505020304" pitchFamily="18" charset="0"/>
                <a:ea typeface="Calibri" panose="020F0502020204030204" pitchFamily="34" charset="0"/>
                <a:cs typeface="Calibri" panose="020F0502020204030204" pitchFamily="34" charset="0"/>
              </a:rPr>
              <a:t>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One </a:t>
            </a:r>
            <a:r>
              <a:rPr lang="en-GB" sz="900" dirty="0">
                <a:latin typeface="Lucida Bright" panose="02040602050505020304" pitchFamily="18" charset="0"/>
                <a:ea typeface="Calibri" panose="020F0502020204030204" pitchFamily="34" charset="0"/>
                <a:cs typeface="Calibri" panose="020F0502020204030204" pitchFamily="34" charset="0"/>
              </a:rPr>
              <a:t>children will be learning about place value with numbers up to 20. We shall be finding one more and one less of numbers, comparing them using the compare symbols. We shall be doing addition and subtraction with numbers up to 20 and finding doubles and related facts.</a:t>
            </a:r>
          </a:p>
          <a:p>
            <a:pP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Practice counting forwards and backwards to 20 and writing the numbers with the correct formation.</a:t>
            </a:r>
          </a:p>
          <a:p>
            <a:pPr marL="171450" indent="-171450">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Log on to Numbots at home to help increase fluency.</a:t>
            </a:r>
          </a:p>
          <a:p>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Two </a:t>
            </a:r>
            <a:r>
              <a:rPr lang="en-GB" sz="900" dirty="0">
                <a:latin typeface="Lucida Bright" panose="02040602050505020304" pitchFamily="18" charset="0"/>
                <a:ea typeface="Calibri" panose="020F0502020204030204" pitchFamily="34" charset="0"/>
                <a:cs typeface="Calibri" panose="020F0502020204030204" pitchFamily="34" charset="0"/>
              </a:rPr>
              <a:t>children will be learning to count money using coins and notes. They will calculate total amounts and find the change.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Children will learn about multiplication and division by making the connection between repeated addition and multiplication. They will make this connection by recognising equal and unequal groups.</a:t>
            </a:r>
            <a:endParaRPr lang="en-GB" sz="900" b="1"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a:t>
            </a:r>
            <a:r>
              <a:rPr lang="en-GB" sz="900" dirty="0">
                <a:latin typeface="Lucida Bright" panose="02040602050505020304" pitchFamily="18" charset="0"/>
                <a:ea typeface="Calibri" panose="020F0502020204030204" pitchFamily="34" charset="0"/>
                <a:cs typeface="Calibri" panose="020F0502020204030204" pitchFamily="34" charset="0"/>
              </a:rPr>
              <a:t>Log on to Numbots at home to help increase fluency.</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Art will be learning about life in colour. Children will learn about primary and secondary colours, colour mixing and using different tools</a:t>
            </a:r>
          </a:p>
          <a:p>
            <a:pPr algn="ct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 </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History </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history we will be learning about significant people from history. We will focus on Florence Nightingale and Mary Seacole, both whom were nurses and dedicated their lives to caring for the sick and injured. Both women changed and influenced the future of nursing. </a:t>
            </a: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Discuss what a nurse does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Talk about how medicine and care was different from when you were young to now.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Research Florence Nightingale and Mary </a:t>
            </a:r>
            <a:r>
              <a:rPr lang="en-GB" sz="1000">
                <a:latin typeface="Lucida Bright" panose="02040602050505020304" pitchFamily="18" charset="0"/>
                <a:ea typeface="Calibri" panose="020F0502020204030204" pitchFamily="34" charset="0"/>
                <a:cs typeface="Calibri" panose="020F0502020204030204" pitchFamily="34" charset="0"/>
              </a:rPr>
              <a:t>Seacole </a:t>
            </a: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53358" y="2434928"/>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 learning about materials. This will include exploring different materials such as wood, plastic, glass, metal and rocks.</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We shall also be revisiting our plants investigation and see how the plants have grown in the light and dark.</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Look at different objects around home. Can you group them into different materials?</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Choose some objects and see if they float or sink in the water?</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gymnastics and fielding games. </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learning </a:t>
            </a:r>
          </a:p>
          <a:p>
            <a:pPr algn="ctr"/>
            <a:r>
              <a:rPr lang="en-GB" sz="1000" dirty="0">
                <a:effectLst/>
                <a:latin typeface="Lucida Bright" panose="02040602050505020304" pitchFamily="18" charset="0"/>
                <a:ea typeface="Calibri" panose="020F0502020204030204" pitchFamily="34" charset="0"/>
                <a:cs typeface="Calibri" panose="020F0502020204030204" pitchFamily="34" charset="0"/>
              </a:rPr>
              <a:t>about the </a:t>
            </a:r>
            <a:r>
              <a:rPr lang="en-US" sz="1000" dirty="0">
                <a:latin typeface="Lucida Bright" panose="02040602050505020304" pitchFamily="18" charset="0"/>
              </a:rPr>
              <a:t>Beat, ostinato, pitched/unpitched and patterns in music. We will use untuned percussion. 	</a:t>
            </a:r>
          </a:p>
          <a:p>
            <a:pPr algn="ctr"/>
            <a:r>
              <a:rPr lang="en-GB" dirty="0"/>
              <a:t>	</a:t>
            </a:r>
          </a:p>
          <a:p>
            <a:pPr algn="ctr">
              <a:spcAft>
                <a:spcPts val="0"/>
              </a:spcAft>
            </a:pP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learning and thinking about keeping safe. </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RE will be learning about why we should care for the world.</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pPr algn="ct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be learning about typing skills, data handling and e-books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95122"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2"/>
            <a:ext cx="267391" cy="234252"/>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725107" y="6060198"/>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20438"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243463" y="2514071"/>
            <a:ext cx="343700" cy="354636"/>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04546" y="1823800"/>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0"/>
          <a:stretch>
            <a:fillRect/>
          </a:stretch>
        </p:blipFill>
        <p:spPr>
          <a:xfrm>
            <a:off x="8557283" y="5547287"/>
            <a:ext cx="321348" cy="193068"/>
          </a:xfrm>
          <a:prstGeom prst="rect">
            <a:avLst/>
          </a:prstGeom>
        </p:spPr>
      </p:pic>
      <p:pic>
        <p:nvPicPr>
          <p:cNvPr id="1026" name="Picture 2" descr="Elephant Logo for Sale by UNOM design on Dribbble">
            <a:extLst>
              <a:ext uri="{FF2B5EF4-FFF2-40B4-BE49-F238E27FC236}">
                <a16:creationId xmlns:a16="http://schemas.microsoft.com/office/drawing/2014/main" id="{8CEC9AE2-21D2-4F9A-9077-C429B3C128E0}"/>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28992" t="31742" r="29394" b="30913"/>
          <a:stretch/>
        </p:blipFill>
        <p:spPr bwMode="auto">
          <a:xfrm>
            <a:off x="5180580" y="1305114"/>
            <a:ext cx="704160" cy="47393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4,100+ Honey Bee Logo Stock Illustrations, Royalty-Free Vector Graphics &amp;  Clip Art - iStock">
            <a:extLst>
              <a:ext uri="{FF2B5EF4-FFF2-40B4-BE49-F238E27FC236}">
                <a16:creationId xmlns:a16="http://schemas.microsoft.com/office/drawing/2014/main" id="{7BBDE1C2-3964-4CB3-93A0-A8A213426B68}"/>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6111" t="23150" r="6212" b="22119"/>
          <a:stretch/>
        </p:blipFill>
        <p:spPr bwMode="auto">
          <a:xfrm>
            <a:off x="6738042" y="1276851"/>
            <a:ext cx="774694" cy="4835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560+ Sea Turtle Logo Stock Illustrations, Royalty-Free Vector Graphics &amp;  Clip Art - iStock">
            <a:extLst>
              <a:ext uri="{FF2B5EF4-FFF2-40B4-BE49-F238E27FC236}">
                <a16:creationId xmlns:a16="http://schemas.microsoft.com/office/drawing/2014/main" id="{07E137FF-00B8-43F4-A0C0-7FC9DD870F5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82962" y="1146710"/>
            <a:ext cx="741116" cy="69994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5609969C-7DD1-4234-9B6C-63D54826A628}"/>
              </a:ext>
            </a:extLst>
          </p:cNvPr>
          <p:cNvPicPr>
            <a:picLocks noChangeAspect="1"/>
          </p:cNvPicPr>
          <p:nvPr/>
        </p:nvPicPr>
        <p:blipFill>
          <a:blip r:embed="rId14"/>
          <a:stretch>
            <a:fillRect/>
          </a:stretch>
        </p:blipFill>
        <p:spPr>
          <a:xfrm>
            <a:off x="2523527" y="4809546"/>
            <a:ext cx="527098" cy="504373"/>
          </a:xfrm>
          <a:prstGeom prst="rect">
            <a:avLst/>
          </a:prstGeom>
        </p:spPr>
      </p:pic>
      <p:pic>
        <p:nvPicPr>
          <p:cNvPr id="7" name="Picture 6">
            <a:extLst>
              <a:ext uri="{FF2B5EF4-FFF2-40B4-BE49-F238E27FC236}">
                <a16:creationId xmlns:a16="http://schemas.microsoft.com/office/drawing/2014/main" id="{30BA996D-350E-43D7-941A-43553CE6B897}"/>
              </a:ext>
            </a:extLst>
          </p:cNvPr>
          <p:cNvPicPr>
            <a:picLocks noChangeAspect="1"/>
          </p:cNvPicPr>
          <p:nvPr/>
        </p:nvPicPr>
        <p:blipFill>
          <a:blip r:embed="rId15"/>
          <a:stretch>
            <a:fillRect/>
          </a:stretch>
        </p:blipFill>
        <p:spPr>
          <a:xfrm>
            <a:off x="11120438" y="492201"/>
            <a:ext cx="466725" cy="440128"/>
          </a:xfrm>
          <a:prstGeom prst="rect">
            <a:avLst/>
          </a:prstGeom>
        </p:spPr>
      </p:pic>
      <p:pic>
        <p:nvPicPr>
          <p:cNvPr id="4" name="Picture 3">
            <a:extLst>
              <a:ext uri="{FF2B5EF4-FFF2-40B4-BE49-F238E27FC236}">
                <a16:creationId xmlns:a16="http://schemas.microsoft.com/office/drawing/2014/main" id="{B0F4D863-6665-4CE0-8313-C4FCC1C23CCE}"/>
              </a:ext>
            </a:extLst>
          </p:cNvPr>
          <p:cNvPicPr>
            <a:picLocks noChangeAspect="1"/>
          </p:cNvPicPr>
          <p:nvPr/>
        </p:nvPicPr>
        <p:blipFill>
          <a:blip r:embed="rId16"/>
          <a:stretch>
            <a:fillRect/>
          </a:stretch>
        </p:blipFill>
        <p:spPr>
          <a:xfrm>
            <a:off x="420076" y="5505706"/>
            <a:ext cx="685228" cy="874201"/>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10032</TotalTime>
  <Words>537</Words>
  <Application>Microsoft Office PowerPoint</Application>
  <PresentationFormat>Widescreen</PresentationFormat>
  <Paragraphs>58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E Creighton</cp:lastModifiedBy>
  <cp:revision>42</cp:revision>
  <dcterms:created xsi:type="dcterms:W3CDTF">2024-08-28T13:26:43Z</dcterms:created>
  <dcterms:modified xsi:type="dcterms:W3CDTF">2025-01-05T13:32:57Z</dcterms:modified>
</cp:coreProperties>
</file>