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16DF-21CF-4612-AF89-98223D442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77D9E-8927-4CF3-B894-1F121CF96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36D97-1B20-4C86-9AD8-3EF74CC3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07B2-9B67-4C62-83BC-11E0A7F0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F2621-932C-4463-B2EC-1EB88ADC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96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A4A3-1B99-4744-B22B-1B4A135F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62609-75A3-4B4E-83AA-7C272BF1A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C1D80-301D-4E50-922B-5D0E1646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7D1F8-7BF7-464A-9367-A4C3BF6F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1E425-1B50-4B4C-9EF0-F6B4FB79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2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3342DB-D913-41A1-B906-0EBB438D0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71B7D-DDEB-4CD6-BD83-C9D2A2D9B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AC4D5-798D-473B-8A3A-B9E7BC54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DD1B3-741D-4E0E-BDF7-4BEF5174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CA6A8-EB01-44B4-B900-738DADDB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3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4CF5F-CAF7-45C6-A243-6FD95E54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79D76-7C7F-49E0-8379-D5CFC72EE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7E8E1-8D73-43AC-B810-C31CC30C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48F88-3CA8-465E-BFFB-1E39E684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5F806-D0CC-49C8-BE44-1163E024D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86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9F7B5-B784-4CE1-B8F4-1034FB5A2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58731-C0B5-4130-BC38-AAED02795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AE2EA-CF4F-4AF5-8DC3-092D041C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F9527-54A8-4C5B-A7F1-399FBF77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4EA1B-7733-489B-B617-86F2120A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EDDEF-7D2E-45A0-B25C-578C2A7A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1E3CB-E7B0-47EF-81CF-EB99D796E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3D097-0C16-45B8-A2C7-659D896F3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9FCCD-31CC-43E8-B74A-ACAFF258B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7593E-9EC6-45AE-B741-26D4E1D2D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49430-EDB4-4DFE-8592-2625585D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2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DFA1-007C-45D3-88E6-DE65D9DBB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FD565-9BBD-4F87-A84C-93BA726C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42A72-A5A5-4D72-B962-C7FE8D8A7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E04EA-EC25-44DD-AA5D-8DBE09BE1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25E609-0FAC-4032-82E4-E352A5CE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43EA1-8F3B-4E6B-A0FF-8399362D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A649C-B3A8-489F-ACDF-4A055A7DA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FD7984-2933-4E7B-9BA8-015588FFD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22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1FF6-48D9-4AB6-8A29-2D76F9E1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4FDF0-53A7-4730-862F-76D396F0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7A51D-EFB3-4EFB-BD94-97176733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7E8F5-EF3A-419E-9B89-C59EB3A3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6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0E3D4F-5FA8-4C91-BB48-018B3A7A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0F0FF1-CCD4-4CF4-A6F3-BA9C31E0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D52A4-9481-4972-8472-B278B4C4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02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51DEA-7709-494C-8736-40201071F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6ABD2-514D-4B7B-BA18-C6A24B177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90F08-585F-4449-AE84-B40E3C602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1A93E-7561-422B-A534-321389885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9C552-E545-4CA6-966A-2FA3ACD5E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1FC18-237C-4C45-9791-EA0D814F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CB7AA-9362-455A-AF4A-17E22AAA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DE8C49-F102-4650-8B25-659A3E73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9308C-8AE4-411F-AD70-C30B132F1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61E87-1C91-48C7-9028-60778DDE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71CA7-E338-4B7A-ACE5-D1CCA14D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2CEBB-09EF-4B25-A34A-2C5B20E2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83B60F-6BC2-41DA-A646-26F52190F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A676C-5E6F-4F0B-B084-790BD8F2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CD550-2B05-44A0-AEC8-0CEDEEA7F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F197B-C38B-4EDA-A91F-4C013B978C13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1B04B-59EC-41D7-AA66-0F73186D2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932C9-34E2-4589-9BAD-400C86694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13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hyperlink" Target="https://anglosaxondiscovery.ashmus.ox.ac.uk/virtual_gallery/gallery_index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14">
            <a:extLst>
              <a:ext uri="{FF2B5EF4-FFF2-40B4-BE49-F238E27FC236}">
                <a16:creationId xmlns:a16="http://schemas.microsoft.com/office/drawing/2014/main" id="{81829F15-7617-425D-8FFF-76D31FD24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60" y="169275"/>
            <a:ext cx="11723590" cy="6507750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050" b="1" dirty="0"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83A36AD6-6568-4C83-9EFE-F0A1AD6A4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515" y="400617"/>
            <a:ext cx="2552010" cy="426923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sz="1600" b="1" dirty="0">
              <a:latin typeface="Kinetic" panose="000005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Summer 1 2025</a:t>
            </a:r>
            <a:endParaRPr lang="en-GB" sz="1600" b="1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effectLst/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Year 3 and 4</a:t>
            </a:r>
            <a:endParaRPr lang="en-GB" sz="1600" dirty="0">
              <a:effectLst/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6A8A5E1B-1B35-4FBD-888C-93350CEA4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34" y="402648"/>
            <a:ext cx="4563943" cy="1618583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English</a:t>
            </a:r>
          </a:p>
          <a:p>
            <a:pPr algn="ctr">
              <a:spcAft>
                <a:spcPts val="0"/>
              </a:spcAft>
            </a:pPr>
            <a:endParaRPr lang="en-GB" sz="900" b="1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English, we will be creating descriptive writing inspired by the wordless picture book ‘Journey’ by Aaron Becker. We will work on organizing our writing into paragraphs, using a variety of punctuation including speech marks and possessive apostrophes and making sure that we can confidently include a range of conjunction.</a:t>
            </a:r>
          </a:p>
          <a:p>
            <a:pPr>
              <a:spcAft>
                <a:spcPts val="0"/>
              </a:spcAft>
            </a:pPr>
            <a:r>
              <a:rPr lang="en-GB" sz="900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What you can do to help at home: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Read as much as possible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Look at other books by Aaron Becker on </a:t>
            </a:r>
            <a:r>
              <a:rPr lang="en-GB" sz="900" dirty="0" err="1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Youtube</a:t>
            </a:r>
            <a:r>
              <a:rPr lang="en-GB" sz="90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and discuss.</a:t>
            </a:r>
            <a:endParaRPr lang="en-GB" sz="9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1050" b="1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F455D7FA-C263-4EF0-A1DB-8B9C49ACA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38" y="2106048"/>
            <a:ext cx="4569539" cy="2561089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Maths</a:t>
            </a:r>
          </a:p>
          <a:p>
            <a:pPr>
              <a:spcAft>
                <a:spcPts val="0"/>
              </a:spcAft>
            </a:pPr>
            <a:endParaRPr lang="en-GB" sz="105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maths, </a:t>
            </a:r>
            <a:r>
              <a:rPr lang="en-GB" sz="900" dirty="0">
                <a:solidFill>
                  <a:srgbClr val="FF0000"/>
                </a:solidFill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Year Three </a:t>
            </a: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children will be learning about 2D and 3D shapes. We will also be measuring mass, capacity and volume whilst using the correct units.</a:t>
            </a:r>
          </a:p>
          <a:p>
            <a:pPr>
              <a:spcAft>
                <a:spcPts val="0"/>
              </a:spcAft>
            </a:pPr>
            <a:r>
              <a:rPr lang="en-GB" sz="900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What you can do to help at home: </a:t>
            </a:r>
          </a:p>
          <a:p>
            <a:pPr>
              <a:spcAft>
                <a:spcPts val="0"/>
              </a:spcAft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-find and name shapes in the environment and around the home</a:t>
            </a:r>
          </a:p>
          <a:p>
            <a:pPr>
              <a:spcAft>
                <a:spcPts val="0"/>
              </a:spcAft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-describe shapes</a:t>
            </a:r>
          </a:p>
          <a:p>
            <a:pPr>
              <a:spcAft>
                <a:spcPts val="0"/>
              </a:spcAft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-weigh and measure items around the house</a:t>
            </a:r>
          </a:p>
          <a:p>
            <a:pPr>
              <a:spcAft>
                <a:spcPts val="0"/>
              </a:spcAft>
            </a:pPr>
            <a:endParaRPr lang="en-GB" sz="9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maths, </a:t>
            </a:r>
            <a:r>
              <a:rPr lang="en-GB" sz="900" dirty="0">
                <a:solidFill>
                  <a:srgbClr val="FF0000"/>
                </a:solidFill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Year Four </a:t>
            </a: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will be learning about decimals and money as well as solving problems involving time and duration.</a:t>
            </a:r>
          </a:p>
          <a:p>
            <a:pPr>
              <a:spcAft>
                <a:spcPts val="0"/>
              </a:spcAft>
            </a:pPr>
            <a:r>
              <a:rPr lang="en-GB" sz="900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What you can do to help at home: 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Continue to practise times tables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Discuss the time and measure how long things take e.g. baking a cake or a favourite </a:t>
            </a:r>
            <a:r>
              <a:rPr lang="en-GB" sz="90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tv programme</a:t>
            </a:r>
            <a:endParaRPr lang="en-GB" sz="9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endParaRPr lang="en-GB" sz="9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endParaRPr lang="en-GB" sz="105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EF9EF95-09B2-445B-8156-C90020C67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34" y="4751952"/>
            <a:ext cx="2800351" cy="1703397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Art</a:t>
            </a:r>
          </a:p>
          <a:p>
            <a:pPr algn="ctr"/>
            <a:endParaRPr lang="en-GB" sz="1000" b="1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b="1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art, we will be learning about the famous artist, </a:t>
            </a:r>
            <a:r>
              <a:rPr lang="en-GB" sz="1000" dirty="0" err="1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Jaume</a:t>
            </a: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Plensa. We will be creating our own </a:t>
            </a:r>
            <a:r>
              <a:rPr lang="en-GB" sz="1000" dirty="0" err="1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scultures</a:t>
            </a: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using a range of different materials.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D3221CF0-BF56-4821-AAB5-623940B90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3358" y="402649"/>
            <a:ext cx="3943343" cy="1944796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GB" sz="105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History</a:t>
            </a:r>
          </a:p>
          <a:p>
            <a:pPr algn="ctr">
              <a:spcAft>
                <a:spcPts val="0"/>
              </a:spcAft>
            </a:pPr>
            <a:endParaRPr lang="en-GB" sz="1050" b="1" u="sng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05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history, we will be learning about the Anglo-Saxons and Vikings. </a:t>
            </a:r>
          </a:p>
          <a:p>
            <a:pPr>
              <a:spcAft>
                <a:spcPts val="0"/>
              </a:spcAft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What you can do to help at home: 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Use BBC Bitesize to find out more about Anglo-Saxons and Vikings online.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Visit the virtual gallery online for the Ashmolean museum at </a:t>
            </a:r>
            <a:r>
              <a:rPr lang="en-GB" sz="9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https://anglosaxondiscovery.ashmus.ox.ac.uk/virtual_gallery/gallery_index.html</a:t>
            </a:r>
            <a:endParaRPr lang="en-GB" sz="9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endParaRPr lang="en-GB" sz="9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5834B56B-8439-45A7-B8B3-8019DD2B8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4792" y="2462117"/>
            <a:ext cx="3943343" cy="220773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endParaRPr lang="en-GB" sz="1050" u="sng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Science</a:t>
            </a:r>
          </a:p>
          <a:p>
            <a:pPr>
              <a:spcAft>
                <a:spcPts val="0"/>
              </a:spcAft>
            </a:pPr>
            <a:endParaRPr lang="en-GB" sz="1050" u="sng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050" u="sng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science, we will learning about electricity. We will be building and drawing circuits and identifying problems within a circuit. Finally, we will be identifying the best conductors and insulators to use. </a:t>
            </a:r>
          </a:p>
          <a:p>
            <a:pPr>
              <a:spcAft>
                <a:spcPts val="0"/>
              </a:spcAft>
            </a:pPr>
            <a:r>
              <a:rPr lang="en-GB" sz="1000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What you can do to help at home: 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-name items around the house that use electricity or are battery powered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-discuss what the electricity helps the item to do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85DF0102-AB11-4EC9-A427-DE37D057D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9360" y="4763191"/>
            <a:ext cx="2700341" cy="1692159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Physical Education</a:t>
            </a:r>
          </a:p>
          <a:p>
            <a:pPr algn="ctr">
              <a:spcAft>
                <a:spcPts val="0"/>
              </a:spcAft>
            </a:pPr>
            <a:endParaRPr lang="en-GB" sz="105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PE, we will be learning the rules of tennis and discussing health related fitness. </a:t>
            </a:r>
          </a:p>
          <a:p>
            <a:pPr algn="ctr"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Music</a:t>
            </a:r>
          </a:p>
          <a:p>
            <a:pPr algn="ctr">
              <a:spcAft>
                <a:spcPts val="0"/>
              </a:spcAft>
            </a:pPr>
            <a:r>
              <a:rPr lang="en-GB" sz="1000" dirty="0">
                <a:effectLst/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musi</a:t>
            </a: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c, we will be inventing simple patterns, performing call and response rhythms and performing as part of a group.</a:t>
            </a:r>
            <a:endParaRPr lang="en-GB" sz="1000" dirty="0">
              <a:effectLst/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A0ECC812-8824-44C1-9482-15AFA2C28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593" y="4763191"/>
            <a:ext cx="2809874" cy="1692158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PSHE</a:t>
            </a:r>
          </a:p>
          <a:p>
            <a:pPr algn="ctr">
              <a:spcAft>
                <a:spcPts val="0"/>
              </a:spcAft>
            </a:pP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PSHE, we will be discussing how to care for the environment as well as identifying our talents and skills.</a:t>
            </a:r>
          </a:p>
          <a:p>
            <a:pPr algn="ctr">
              <a:spcAft>
                <a:spcPts val="0"/>
              </a:spcAft>
            </a:pPr>
            <a:endParaRPr lang="en-GB" sz="10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Religious Studies</a:t>
            </a:r>
          </a:p>
          <a:p>
            <a:pPr algn="ctr">
              <a:spcAft>
                <a:spcPts val="0"/>
              </a:spcAft>
            </a:pPr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RE, will be learning about fire and how it can be used ceremonially. We will focus on the Jewish and Christian religions.</a:t>
            </a:r>
            <a:endParaRPr lang="en-GB" sz="1050" dirty="0">
              <a:effectLst/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074BAF83-0C25-4758-9D10-0EF0343BB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6861" y="4763191"/>
            <a:ext cx="2509840" cy="1692160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400" dirty="0">
                <a:effectLst/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b="1" u="sng" dirty="0">
                <a:effectLst/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Computing</a:t>
            </a:r>
            <a:endParaRPr lang="en-GB" sz="1050" b="1" u="sng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en-GB" sz="1050" b="1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computing, we will be learning about 3D design and video editing.</a:t>
            </a:r>
          </a:p>
          <a:p>
            <a:pPr algn="ctr"/>
            <a:endParaRPr lang="en-GB" sz="1000" dirty="0"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50" b="1" u="sng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Spanish</a:t>
            </a:r>
          </a:p>
          <a:p>
            <a:pPr algn="ctr"/>
            <a:r>
              <a:rPr lang="en-GB" sz="1000" dirty="0">
                <a:latin typeface="Lucida Bright" panose="02040602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Spanish, we will be learning the names of classroom items.</a:t>
            </a:r>
            <a:endParaRPr lang="en-GB" sz="1050" dirty="0">
              <a:effectLst/>
              <a:latin typeface="Lucida Bright" panose="02040602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6B2EBD8-505C-4559-ADA9-1B5E73195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22" y="478093"/>
            <a:ext cx="267568" cy="2866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1B85870-8D68-4E06-A184-B77E34908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99" y="2176901"/>
            <a:ext cx="384867" cy="3371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A3B52E-EC03-4190-AAA5-957E8EE1F3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2399" y="5488593"/>
            <a:ext cx="328816" cy="2940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8ADCE45-2B8E-41CB-97E9-8BE05227BF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8490" y="4834855"/>
            <a:ext cx="321347" cy="32804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FC94DC7-64CA-4062-ABC4-04A2C0777D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20438" y="4809546"/>
            <a:ext cx="513749" cy="5267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F7360B1-7EE4-4D22-925E-DF7017AF78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20438" y="2514070"/>
            <a:ext cx="466725" cy="4815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6950890-EE0A-4345-B7E5-833934FC69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16084" y="4853357"/>
            <a:ext cx="228769" cy="2222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91D4504-A800-4308-987F-2B9F00D965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04546" y="1585913"/>
            <a:ext cx="2449628" cy="26479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425AEA2-57EB-4B8D-915D-8F3BF19FF11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12273" y="5576903"/>
            <a:ext cx="321348" cy="1930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F83717-CF4D-4074-84EF-388C863A56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104911" y="5635624"/>
            <a:ext cx="371475" cy="24765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FC7528C-82E9-4170-BB3A-536485A153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237258" y="484545"/>
            <a:ext cx="381281" cy="35532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ACCAB57-6DC1-418F-9E2B-CA2E371DD91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98443" y="4794527"/>
            <a:ext cx="440704" cy="40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2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15497</TotalTime>
  <Words>506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Kinetic</vt:lpstr>
      <vt:lpstr>Lucida Bright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Creighton</dc:creator>
  <cp:lastModifiedBy>M Gladman</cp:lastModifiedBy>
  <cp:revision>52</cp:revision>
  <dcterms:created xsi:type="dcterms:W3CDTF">2024-08-28T13:26:43Z</dcterms:created>
  <dcterms:modified xsi:type="dcterms:W3CDTF">2025-04-01T15:19:35Z</dcterms:modified>
</cp:coreProperties>
</file>